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4"/>
    <p:sldMasterId id="2147483724" r:id="rId5"/>
    <p:sldMasterId id="2147483743" r:id="rId6"/>
  </p:sldMasterIdLst>
  <p:notesMasterIdLst>
    <p:notesMasterId r:id="rId11"/>
  </p:notesMasterIdLst>
  <p:handoutMasterIdLst>
    <p:handoutMasterId r:id="rId12"/>
  </p:handoutMasterIdLst>
  <p:sldIdLst>
    <p:sldId id="2766" r:id="rId7"/>
    <p:sldId id="2795" r:id="rId8"/>
    <p:sldId id="2794" r:id="rId9"/>
    <p:sldId id="672" r:id="rId10"/>
  </p:sldIdLst>
  <p:sldSz cx="12192000" cy="6858000"/>
  <p:notesSz cx="6797675" cy="9926638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" id="{4C6B516A-7F24-4170-8011-AAC403E11B85}">
          <p14:sldIdLst>
            <p14:sldId id="2766"/>
            <p14:sldId id="2795"/>
            <p14:sldId id="2794"/>
            <p14:sldId id="67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katerina Kozyreva" initials="EK" lastIdx="1" clrIdx="0">
    <p:extLst>
      <p:ext uri="{19B8F6BF-5375-455C-9EA6-DF929625EA0E}">
        <p15:presenceInfo xmlns:p15="http://schemas.microsoft.com/office/powerpoint/2012/main" userId="cf353343e95d5fe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E5293C"/>
    <a:srgbClr val="740D1C"/>
    <a:srgbClr val="CE2436"/>
    <a:srgbClr val="183D66"/>
    <a:srgbClr val="F58220"/>
    <a:srgbClr val="595959"/>
    <a:srgbClr val="FFCCCC"/>
    <a:srgbClr val="F8CBAD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848BD9-D93F-43A8-B542-969528177AA6}" v="7" dt="2020-10-07T12:21:14.0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8" autoAdjust="0"/>
    <p:restoredTop sz="96349" autoAdjust="0"/>
  </p:normalViewPr>
  <p:slideViewPr>
    <p:cSldViewPr snapToGrid="0">
      <p:cViewPr varScale="1">
        <p:scale>
          <a:sx n="106" d="100"/>
          <a:sy n="106" d="100"/>
        </p:scale>
        <p:origin x="744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7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 FREITAS Paulo" userId="3ca71ea1-78ed-4331-81c5-3d93189c6068" providerId="ADAL" clId="{8D848BD9-D93F-43A8-B542-969528177AA6}"/>
    <pc:docChg chg="modSld">
      <pc:chgData name="DE FREITAS Paulo" userId="3ca71ea1-78ed-4331-81c5-3d93189c6068" providerId="ADAL" clId="{8D848BD9-D93F-43A8-B542-969528177AA6}" dt="2020-10-07T12:21:38.416" v="31" actId="20577"/>
      <pc:docMkLst>
        <pc:docMk/>
      </pc:docMkLst>
      <pc:sldChg chg="modSp">
        <pc:chgData name="DE FREITAS Paulo" userId="3ca71ea1-78ed-4331-81c5-3d93189c6068" providerId="ADAL" clId="{8D848BD9-D93F-43A8-B542-969528177AA6}" dt="2020-10-07T12:21:38.416" v="31" actId="20577"/>
        <pc:sldMkLst>
          <pc:docMk/>
          <pc:sldMk cId="1813430680" sldId="2794"/>
        </pc:sldMkLst>
        <pc:spChg chg="mod">
          <ac:chgData name="DE FREITAS Paulo" userId="3ca71ea1-78ed-4331-81c5-3d93189c6068" providerId="ADAL" clId="{8D848BD9-D93F-43A8-B542-969528177AA6}" dt="2020-10-07T12:21:38.416" v="31" actId="20577"/>
          <ac:spMkLst>
            <pc:docMk/>
            <pc:sldMk cId="1813430680" sldId="2794"/>
            <ac:spMk id="5" creationId="{B81CE549-22F7-4736-A0B4-65337C2DBC51}"/>
          </ac:spMkLst>
        </pc:spChg>
      </pc:sldChg>
      <pc:sldChg chg="modSp">
        <pc:chgData name="DE FREITAS Paulo" userId="3ca71ea1-78ed-4331-81c5-3d93189c6068" providerId="ADAL" clId="{8D848BD9-D93F-43A8-B542-969528177AA6}" dt="2020-10-07T12:20:36.855" v="16" actId="6549"/>
        <pc:sldMkLst>
          <pc:docMk/>
          <pc:sldMk cId="1658452816" sldId="2795"/>
        </pc:sldMkLst>
        <pc:spChg chg="mod">
          <ac:chgData name="DE FREITAS Paulo" userId="3ca71ea1-78ed-4331-81c5-3d93189c6068" providerId="ADAL" clId="{8D848BD9-D93F-43A8-B542-969528177AA6}" dt="2020-10-07T12:19:51.916" v="0" actId="790"/>
          <ac:spMkLst>
            <pc:docMk/>
            <pc:sldMk cId="1658452816" sldId="2795"/>
            <ac:spMk id="2" creationId="{0CC56C40-52D7-4805-B675-9CEE17929DD0}"/>
          </ac:spMkLst>
        </pc:spChg>
        <pc:spChg chg="mod">
          <ac:chgData name="DE FREITAS Paulo" userId="3ca71ea1-78ed-4331-81c5-3d93189c6068" providerId="ADAL" clId="{8D848BD9-D93F-43A8-B542-969528177AA6}" dt="2020-10-07T12:20:36.855" v="16" actId="6549"/>
          <ac:spMkLst>
            <pc:docMk/>
            <pc:sldMk cId="1658452816" sldId="2795"/>
            <ac:spMk id="3" creationId="{AE711096-DAE2-483B-B686-5EA54B4EFD0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DD4EE-11BD-4B45-B6FB-CB363783B31C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A959A-D111-47A5-BEE0-FC8AE3AF4FDA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793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DEC87A-6596-40E6-9E8E-0013F660BC10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DC2BF-E6C8-4AA9-A11E-0995A51DF835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046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03D10BA-24D9-44A9-A2C5-2E7D19055A5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6692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IC_1st p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LOGO_QUADRI.png">
            <a:extLst>
              <a:ext uri="{FF2B5EF4-FFF2-40B4-BE49-F238E27FC236}">
                <a16:creationId xmlns:a16="http://schemas.microsoft.com/office/drawing/2014/main" id="{EE1B69AE-A0A5-4519-9DF4-68D7D546DC8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40728" y="540891"/>
            <a:ext cx="2634335" cy="1137550"/>
          </a:xfrm>
          <a:prstGeom prst="rect">
            <a:avLst/>
          </a:prstGeom>
        </p:spPr>
      </p:pic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9475DA46-B9A2-42D1-92CF-2F7FD9B7541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4398" y="6139266"/>
            <a:ext cx="9950665" cy="271189"/>
          </a:xfrm>
        </p:spPr>
        <p:txBody>
          <a:bodyPr>
            <a:noAutofit/>
          </a:bodyPr>
          <a:lstStyle>
            <a:lvl1pPr marL="0" indent="0" algn="r">
              <a:buNone/>
              <a:defRPr sz="1400">
                <a:solidFill>
                  <a:schemeClr val="bg2">
                    <a:lumMod val="95000"/>
                  </a:schemeClr>
                </a:solidFill>
              </a:defRPr>
            </a:lvl1pPr>
          </a:lstStyle>
          <a:p>
            <a:pPr lvl="0"/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467B1E7-742F-43B8-A6A8-6A1D119743C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398" y="5828535"/>
            <a:ext cx="9950665" cy="299287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solidFill>
                  <a:schemeClr val="bg2">
                    <a:lumMod val="95000"/>
                  </a:schemeClr>
                </a:solidFill>
              </a:defRPr>
            </a:lvl1pPr>
          </a:lstStyle>
          <a:p>
            <a:pPr lvl="0"/>
            <a:r>
              <a:rPr lang="fr-FR" dirty="0" err="1"/>
              <a:t>Firstname</a:t>
            </a:r>
            <a:r>
              <a:rPr lang="fr-FR" dirty="0"/>
              <a:t> LASTNAME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EC1D480B-7545-434D-B327-0F18F71CE3A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398" y="1122363"/>
            <a:ext cx="8802700" cy="2387600"/>
          </a:xfrm>
        </p:spPr>
        <p:txBody>
          <a:bodyPr anchor="b">
            <a:normAutofit/>
          </a:bodyPr>
          <a:lstStyle>
            <a:lvl1pPr algn="ctr">
              <a:defRPr sz="4400" b="1" cap="all" baseline="0">
                <a:solidFill>
                  <a:schemeClr val="bg2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2DC76FA-45FA-4FCE-B426-1403B0E69F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398" y="3602041"/>
            <a:ext cx="8802700" cy="1655763"/>
          </a:xfrm>
        </p:spPr>
        <p:txBody>
          <a:bodyPr>
            <a:normAutofit/>
          </a:bodyPr>
          <a:lstStyle>
            <a:lvl1pPr marL="0" indent="0" algn="ctr">
              <a:buNone/>
              <a:defRPr sz="2700" b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28604" indent="0" algn="ctr">
              <a:buNone/>
              <a:defRPr sz="1000"/>
            </a:lvl2pPr>
            <a:lvl3pPr marL="457208" indent="0" algn="ctr">
              <a:buNone/>
              <a:defRPr sz="900"/>
            </a:lvl3pPr>
            <a:lvl4pPr marL="685811" indent="0" algn="ctr">
              <a:buNone/>
              <a:defRPr sz="800"/>
            </a:lvl4pPr>
            <a:lvl5pPr marL="914416" indent="0" algn="ctr">
              <a:buNone/>
              <a:defRPr sz="800"/>
            </a:lvl5pPr>
            <a:lvl6pPr marL="1143019" indent="0" algn="ctr">
              <a:buNone/>
              <a:defRPr sz="800"/>
            </a:lvl6pPr>
            <a:lvl7pPr marL="1371623" indent="0" algn="ctr">
              <a:buNone/>
              <a:defRPr sz="800"/>
            </a:lvl7pPr>
            <a:lvl8pPr marL="1600227" indent="0" algn="ctr">
              <a:buNone/>
              <a:defRPr sz="800"/>
            </a:lvl8pPr>
            <a:lvl9pPr marL="1828831" indent="0" algn="ctr">
              <a:buNone/>
              <a:defRPr sz="8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57E36999-5730-44DF-B8C6-9DAF62E4EE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24794" y="6420297"/>
            <a:ext cx="9950450" cy="288132"/>
          </a:xfrm>
        </p:spPr>
        <p:txBody>
          <a:bodyPr anchor="b" anchorCtr="0">
            <a:noAutofit/>
          </a:bodyPr>
          <a:lstStyle>
            <a:lvl1pPr marL="0" indent="0" algn="r">
              <a:buNone/>
              <a:defRPr sz="10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fr-FR" dirty="0"/>
              <a:t>Event, Date</a:t>
            </a:r>
          </a:p>
        </p:txBody>
      </p:sp>
    </p:spTree>
    <p:extLst>
      <p:ext uri="{BB962C8B-B14F-4D97-AF65-F5344CB8AC3E}">
        <p14:creationId xmlns:p14="http://schemas.microsoft.com/office/powerpoint/2010/main" val="418155971"/>
      </p:ext>
    </p:extLst>
  </p:cSld>
  <p:clrMapOvr>
    <a:masterClrMapping/>
  </p:clrMapOvr>
  <p:transition advClick="0">
    <p:fade/>
  </p:transition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IC_No Numbers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6429377"/>
      </p:ext>
    </p:extLst>
  </p:cSld>
  <p:clrMapOvr>
    <a:masterClrMapping/>
  </p:clrMapOvr>
  <p:transition advClick="0">
    <p:fade/>
  </p:transition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IC_No Numbers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1661669"/>
      </p:ext>
    </p:extLst>
  </p:cSld>
  <p:clrMapOvr>
    <a:masterClrMapping/>
  </p:clrMapOvr>
  <p:transition advClick="0">
    <p:fade/>
  </p:transition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IC_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177770" y="3429000"/>
            <a:ext cx="6034072" cy="3429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978495" cy="3429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78496" y="0"/>
            <a:ext cx="19927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999448410"/>
      </p:ext>
    </p:extLst>
  </p:cSld>
  <p:clrMapOvr>
    <a:masterClrMapping/>
  </p:clrMapOvr>
  <p:transition advClick="0">
    <p:fade/>
  </p:transition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IC_La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LOGO_QUADRI.png">
            <a:extLst>
              <a:ext uri="{FF2B5EF4-FFF2-40B4-BE49-F238E27FC236}">
                <a16:creationId xmlns:a16="http://schemas.microsoft.com/office/drawing/2014/main" id="{7871FDFC-66CD-49E4-AE06-6FA217D00E4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62624" y="332619"/>
            <a:ext cx="2394849" cy="1034136"/>
          </a:xfrm>
          <a:prstGeom prst="rect">
            <a:avLst/>
          </a:prstGeom>
        </p:spPr>
      </p:pic>
      <p:pic>
        <p:nvPicPr>
          <p:cNvPr id="10" name="Image 9" descr="Une image contenant dessin&#10;&#10;Description générée automatiquement">
            <a:extLst>
              <a:ext uri="{FF2B5EF4-FFF2-40B4-BE49-F238E27FC236}">
                <a16:creationId xmlns:a16="http://schemas.microsoft.com/office/drawing/2014/main" id="{71347910-4735-4A4C-9856-18318AE12F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774" y="2282837"/>
            <a:ext cx="4822451" cy="22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067555"/>
      </p:ext>
    </p:extLst>
  </p:cSld>
  <p:clrMapOvr>
    <a:masterClrMapping/>
  </p:clrMapOvr>
  <p:transition advClick="0">
    <p:fade/>
  </p:transition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1_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DCC1044C-7FD8-4689-8731-B0277B6B8390}"/>
              </a:ext>
            </a:extLst>
          </p:cNvPr>
          <p:cNvSpPr/>
          <p:nvPr userDrawn="1"/>
        </p:nvSpPr>
        <p:spPr>
          <a:xfrm rot="10800000">
            <a:off x="351740" y="164257"/>
            <a:ext cx="519845" cy="21296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80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6E0AB46-3859-4AAD-9276-3ED72CA0F78C}"/>
              </a:ext>
            </a:extLst>
          </p:cNvPr>
          <p:cNvCxnSpPr/>
          <p:nvPr userDrawn="1"/>
        </p:nvCxnSpPr>
        <p:spPr>
          <a:xfrm>
            <a:off x="0" y="25400"/>
            <a:ext cx="12192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153B63C-4157-4A9D-9EC1-398DB73E2672}"/>
              </a:ext>
            </a:extLst>
          </p:cNvPr>
          <p:cNvCxnSpPr/>
          <p:nvPr userDrawn="1"/>
        </p:nvCxnSpPr>
        <p:spPr>
          <a:xfrm>
            <a:off x="0" y="6858000"/>
            <a:ext cx="12192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63004BE-CB6E-40A9-BD44-68D16084311E}"/>
              </a:ext>
            </a:extLst>
          </p:cNvPr>
          <p:cNvSpPr txBox="1"/>
          <p:nvPr userDrawn="1"/>
        </p:nvSpPr>
        <p:spPr>
          <a:xfrm>
            <a:off x="11426097" y="634224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800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0F5C2D0-4339-42D7-AB04-EB8469C5F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91489" y="6476992"/>
            <a:ext cx="500511" cy="365125"/>
          </a:xfrm>
          <a:prstGeom prst="rect">
            <a:avLst/>
          </a:prstGeom>
        </p:spPr>
        <p:txBody>
          <a:bodyPr/>
          <a:lstStyle>
            <a:lvl1pPr>
              <a:defRPr sz="1600" b="1">
                <a:latin typeface="Arial Narrow" panose="020B060602020203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8" name="Изображение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56391" y="164257"/>
            <a:ext cx="1816573" cy="615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940155"/>
      </p:ext>
    </p:extLst>
  </p:cSld>
  <p:clrMapOvr>
    <a:masterClrMapping/>
  </p:clrMapOvr>
  <p:transition advClick="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IC_1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9475DA46-B9A2-42D1-92CF-2F7FD9B7541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4398" y="6139266"/>
            <a:ext cx="9950665" cy="271189"/>
          </a:xfrm>
        </p:spPr>
        <p:txBody>
          <a:bodyPr>
            <a:noAutofit/>
          </a:bodyPr>
          <a:lstStyle>
            <a:lvl1pPr marL="0" indent="0" algn="r">
              <a:buNone/>
              <a:defRPr sz="1400">
                <a:solidFill>
                  <a:schemeClr val="bg2">
                    <a:lumMod val="95000"/>
                  </a:schemeClr>
                </a:solidFill>
              </a:defRPr>
            </a:lvl1pPr>
          </a:lstStyle>
          <a:p>
            <a:pPr lvl="0"/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467B1E7-742F-43B8-A6A8-6A1D119743C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398" y="5828535"/>
            <a:ext cx="9950665" cy="299287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solidFill>
                  <a:schemeClr val="bg2">
                    <a:lumMod val="95000"/>
                  </a:schemeClr>
                </a:solidFill>
              </a:defRPr>
            </a:lvl1pPr>
          </a:lstStyle>
          <a:p>
            <a:pPr lvl="0"/>
            <a:r>
              <a:rPr lang="fr-FR" dirty="0" err="1"/>
              <a:t>Firstname</a:t>
            </a:r>
            <a:r>
              <a:rPr lang="fr-FR" dirty="0"/>
              <a:t> LASTNAME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EC1D480B-7545-434D-B327-0F18F71CE3A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398" y="1122363"/>
            <a:ext cx="8802700" cy="2387600"/>
          </a:xfrm>
        </p:spPr>
        <p:txBody>
          <a:bodyPr anchor="b">
            <a:normAutofit/>
          </a:bodyPr>
          <a:lstStyle>
            <a:lvl1pPr algn="ctr">
              <a:defRPr sz="4400" b="1" cap="all" baseline="0">
                <a:solidFill>
                  <a:schemeClr val="bg2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2DC76FA-45FA-4FCE-B426-1403B0E69F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398" y="3602041"/>
            <a:ext cx="8802700" cy="1655763"/>
          </a:xfrm>
        </p:spPr>
        <p:txBody>
          <a:bodyPr>
            <a:normAutofit/>
          </a:bodyPr>
          <a:lstStyle>
            <a:lvl1pPr marL="0" indent="0" algn="ctr">
              <a:buNone/>
              <a:defRPr sz="2700" b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28604" indent="0" algn="ctr">
              <a:buNone/>
              <a:defRPr sz="1000"/>
            </a:lvl2pPr>
            <a:lvl3pPr marL="457208" indent="0" algn="ctr">
              <a:buNone/>
              <a:defRPr sz="900"/>
            </a:lvl3pPr>
            <a:lvl4pPr marL="685811" indent="0" algn="ctr">
              <a:buNone/>
              <a:defRPr sz="800"/>
            </a:lvl4pPr>
            <a:lvl5pPr marL="914416" indent="0" algn="ctr">
              <a:buNone/>
              <a:defRPr sz="800"/>
            </a:lvl5pPr>
            <a:lvl6pPr marL="1143019" indent="0" algn="ctr">
              <a:buNone/>
              <a:defRPr sz="800"/>
            </a:lvl6pPr>
            <a:lvl7pPr marL="1371623" indent="0" algn="ctr">
              <a:buNone/>
              <a:defRPr sz="800"/>
            </a:lvl7pPr>
            <a:lvl8pPr marL="1600227" indent="0" algn="ctr">
              <a:buNone/>
              <a:defRPr sz="800"/>
            </a:lvl8pPr>
            <a:lvl9pPr marL="1828831" indent="0" algn="ctr">
              <a:buNone/>
              <a:defRPr sz="800"/>
            </a:lvl9pPr>
          </a:lstStyle>
          <a:p>
            <a:r>
              <a:rPr lang="fr-FR"/>
              <a:t>Cliquez pour modifier le style des sous-titres du masque</a:t>
            </a:r>
            <a:endParaRPr lang="fr-FR" dirty="0"/>
          </a:p>
        </p:txBody>
      </p:sp>
      <p:pic>
        <p:nvPicPr>
          <p:cNvPr id="7" name="Image 6" descr="LOGO_QUADRI.png">
            <a:extLst>
              <a:ext uri="{FF2B5EF4-FFF2-40B4-BE49-F238E27FC236}">
                <a16:creationId xmlns:a16="http://schemas.microsoft.com/office/drawing/2014/main" id="{89F59A4E-4828-4EAC-8FA2-EFE99608E0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840728" y="540891"/>
            <a:ext cx="2634335" cy="1137550"/>
          </a:xfrm>
          <a:prstGeom prst="rect">
            <a:avLst/>
          </a:prstGeom>
        </p:spPr>
      </p:pic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57E36999-5730-44DF-B8C6-9DAF62E4EE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24794" y="6420297"/>
            <a:ext cx="9950450" cy="288132"/>
          </a:xfrm>
        </p:spPr>
        <p:txBody>
          <a:bodyPr anchor="b" anchorCtr="0">
            <a:noAutofit/>
          </a:bodyPr>
          <a:lstStyle>
            <a:lvl1pPr marL="0" indent="0" algn="r">
              <a:buNone/>
              <a:defRPr sz="10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fr-FR" dirty="0"/>
              <a:t>Event, Date</a:t>
            </a:r>
          </a:p>
        </p:txBody>
      </p:sp>
    </p:spTree>
    <p:extLst>
      <p:ext uri="{BB962C8B-B14F-4D97-AF65-F5344CB8AC3E}">
        <p14:creationId xmlns:p14="http://schemas.microsoft.com/office/powerpoint/2010/main" val="2939858794"/>
      </p:ext>
    </p:extLst>
  </p:cSld>
  <p:clrMapOvr>
    <a:masterClrMapping/>
  </p:clrMapOvr>
  <p:transition advClick="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IC Default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ardrop 13"/>
          <p:cNvSpPr/>
          <p:nvPr userDrawn="1"/>
        </p:nvSpPr>
        <p:spPr>
          <a:xfrm>
            <a:off x="11541412" y="405699"/>
            <a:ext cx="356581" cy="356477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1458351" y="409842"/>
            <a:ext cx="542100" cy="307887"/>
          </a:xfrm>
          <a:prstGeom prst="rect">
            <a:avLst/>
          </a:prstGeom>
          <a:noFill/>
          <a:effectLst>
            <a:outerShdw sx="1000" sy="1000" algn="ctr" rotWithShape="0">
              <a:schemeClr val="bg2"/>
            </a:outerShdw>
          </a:effectLst>
        </p:spPr>
        <p:txBody>
          <a:bodyPr wrap="none" lIns="91422" tIns="45711" rIns="91422" bIns="45711" rtlCol="0">
            <a:spAutoFit/>
          </a:bodyPr>
          <a:lstStyle/>
          <a:p>
            <a:pPr algn="ctr"/>
            <a:fld id="{260E2A6B-A809-4840-BF14-8648BC0BDF87}" type="slidenum">
              <a:rPr lang="id-ID" sz="1401" b="1" smtClean="0">
                <a:solidFill>
                  <a:schemeClr val="bg2"/>
                </a:solidFill>
                <a:latin typeface="Raleway Light"/>
                <a:cs typeface="Raleway Light"/>
              </a:rPr>
              <a:pPr algn="ctr"/>
              <a:t>‹N°›</a:t>
            </a:fld>
            <a:endParaRPr lang="id-ID" sz="1401" dirty="0">
              <a:solidFill>
                <a:schemeClr val="bg2"/>
              </a:solidFill>
              <a:latin typeface="Raleway Light"/>
              <a:cs typeface="Raleway Light"/>
            </a:endParaRP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0D136CA8-CC35-4BAF-BF4E-8B4C24FAF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FR" dirty="0"/>
          </a:p>
        </p:txBody>
      </p:sp>
      <p:sp>
        <p:nvSpPr>
          <p:cNvPr id="11" name="Espace réservé du contenu 5">
            <a:extLst>
              <a:ext uri="{FF2B5EF4-FFF2-40B4-BE49-F238E27FC236}">
                <a16:creationId xmlns:a16="http://schemas.microsoft.com/office/drawing/2014/main" id="{7B8BC83F-2B7F-416F-8DB8-51F4BB5D461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420" y="1346662"/>
            <a:ext cx="10515164" cy="483030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741882971"/>
      </p:ext>
    </p:extLst>
  </p:cSld>
  <p:clrMapOvr>
    <a:masterClrMapping/>
  </p:clrMapOvr>
  <p:transition advClick="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IC Default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ardrop 13"/>
          <p:cNvSpPr/>
          <p:nvPr userDrawn="1"/>
        </p:nvSpPr>
        <p:spPr>
          <a:xfrm>
            <a:off x="11541412" y="405699"/>
            <a:ext cx="356581" cy="356477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1458351" y="409842"/>
            <a:ext cx="542100" cy="307887"/>
          </a:xfrm>
          <a:prstGeom prst="rect">
            <a:avLst/>
          </a:prstGeom>
          <a:noFill/>
          <a:effectLst>
            <a:outerShdw sx="1000" sy="1000" algn="ctr" rotWithShape="0">
              <a:schemeClr val="bg2"/>
            </a:outerShdw>
          </a:effectLst>
        </p:spPr>
        <p:txBody>
          <a:bodyPr wrap="none" lIns="91422" tIns="45711" rIns="91422" bIns="45711" rtlCol="0">
            <a:spAutoFit/>
          </a:bodyPr>
          <a:lstStyle/>
          <a:p>
            <a:pPr algn="ctr"/>
            <a:fld id="{260E2A6B-A809-4840-BF14-8648BC0BDF87}" type="slidenum">
              <a:rPr lang="id-ID" sz="1401" b="1" smtClean="0">
                <a:solidFill>
                  <a:schemeClr val="bg2"/>
                </a:solidFill>
                <a:latin typeface="Raleway Light"/>
                <a:cs typeface="Raleway Light"/>
              </a:rPr>
              <a:pPr algn="ctr"/>
              <a:t>‹N°›</a:t>
            </a:fld>
            <a:endParaRPr lang="id-ID" sz="1401" dirty="0">
              <a:solidFill>
                <a:schemeClr val="bg2"/>
              </a:solidFill>
              <a:latin typeface="Raleway Light"/>
              <a:cs typeface="Raleway Light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392CA55-560F-4F34-9E56-F8A6162E7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FR" dirty="0"/>
          </a:p>
        </p:txBody>
      </p:sp>
      <p:sp>
        <p:nvSpPr>
          <p:cNvPr id="7" name="Espace réservé du contenu 5">
            <a:extLst>
              <a:ext uri="{FF2B5EF4-FFF2-40B4-BE49-F238E27FC236}">
                <a16:creationId xmlns:a16="http://schemas.microsoft.com/office/drawing/2014/main" id="{9539E9F9-3AEB-451E-8069-B32ABFA36A1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420" y="1396538"/>
            <a:ext cx="10515164" cy="47804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5451636"/>
      </p:ext>
    </p:extLst>
  </p:cSld>
  <p:clrMapOvr>
    <a:masterClrMapping/>
  </p:clrMapOvr>
  <p:transition advClick="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IC No Gradient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ardrop 13"/>
          <p:cNvSpPr/>
          <p:nvPr userDrawn="1"/>
        </p:nvSpPr>
        <p:spPr>
          <a:xfrm>
            <a:off x="11541412" y="405699"/>
            <a:ext cx="356581" cy="356477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1458351" y="409842"/>
            <a:ext cx="542100" cy="307887"/>
          </a:xfrm>
          <a:prstGeom prst="rect">
            <a:avLst/>
          </a:prstGeom>
          <a:noFill/>
          <a:effectLst>
            <a:outerShdw sx="1000" sy="1000" algn="ctr" rotWithShape="0">
              <a:schemeClr val="bg2"/>
            </a:outerShdw>
          </a:effectLst>
        </p:spPr>
        <p:txBody>
          <a:bodyPr wrap="none" lIns="91422" tIns="45711" rIns="91422" bIns="45711" rtlCol="0">
            <a:spAutoFit/>
          </a:bodyPr>
          <a:lstStyle/>
          <a:p>
            <a:pPr algn="ctr"/>
            <a:fld id="{260E2A6B-A809-4840-BF14-8648BC0BDF87}" type="slidenum">
              <a:rPr lang="id-ID" sz="1401" b="1" smtClean="0">
                <a:solidFill>
                  <a:schemeClr val="bg2"/>
                </a:solidFill>
                <a:latin typeface="Raleway Light"/>
                <a:cs typeface="Raleway Light"/>
              </a:rPr>
              <a:pPr algn="ctr"/>
              <a:t>‹N°›</a:t>
            </a:fld>
            <a:endParaRPr lang="id-ID" sz="1401" dirty="0">
              <a:solidFill>
                <a:schemeClr val="bg2"/>
              </a:solidFill>
              <a:latin typeface="Raleway Light"/>
              <a:cs typeface="Raleway Light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5666463-6671-4230-A7DC-07839DEDC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799749640"/>
      </p:ext>
    </p:extLst>
  </p:cSld>
  <p:clrMapOvr>
    <a:masterClrMapping/>
  </p:clrMapOvr>
  <p:transition advClick="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IC No Gradient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ardrop 13"/>
          <p:cNvSpPr/>
          <p:nvPr userDrawn="1"/>
        </p:nvSpPr>
        <p:spPr>
          <a:xfrm>
            <a:off x="11541412" y="405699"/>
            <a:ext cx="356581" cy="356477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1458351" y="409842"/>
            <a:ext cx="542100" cy="307887"/>
          </a:xfrm>
          <a:prstGeom prst="rect">
            <a:avLst/>
          </a:prstGeom>
          <a:noFill/>
          <a:effectLst>
            <a:outerShdw sx="1000" sy="1000" algn="ctr" rotWithShape="0">
              <a:schemeClr val="bg2"/>
            </a:outerShdw>
          </a:effectLst>
        </p:spPr>
        <p:txBody>
          <a:bodyPr wrap="none" lIns="91422" tIns="45711" rIns="91422" bIns="45711" rtlCol="0">
            <a:spAutoFit/>
          </a:bodyPr>
          <a:lstStyle/>
          <a:p>
            <a:pPr algn="ctr"/>
            <a:fld id="{260E2A6B-A809-4840-BF14-8648BC0BDF87}" type="slidenum">
              <a:rPr lang="id-ID" sz="1401" b="1" smtClean="0">
                <a:solidFill>
                  <a:schemeClr val="bg2"/>
                </a:solidFill>
                <a:latin typeface="Raleway Light"/>
                <a:cs typeface="Raleway Light"/>
              </a:rPr>
              <a:pPr algn="ctr"/>
              <a:t>‹N°›</a:t>
            </a:fld>
            <a:endParaRPr lang="id-ID" sz="1401" dirty="0">
              <a:solidFill>
                <a:schemeClr val="bg2"/>
              </a:solidFill>
              <a:latin typeface="Raleway Light"/>
              <a:cs typeface="Raleway Light"/>
            </a:endParaRPr>
          </a:p>
        </p:txBody>
      </p:sp>
      <p:sp>
        <p:nvSpPr>
          <p:cNvPr id="5" name="ZoneTexte 4"/>
          <p:cNvSpPr txBox="1"/>
          <p:nvPr userDrawn="1"/>
        </p:nvSpPr>
        <p:spPr>
          <a:xfrm>
            <a:off x="4773490" y="196278"/>
            <a:ext cx="6580094" cy="19312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950" dirty="0">
                <a:solidFill>
                  <a:schemeClr val="bg2">
                    <a:lumMod val="95000"/>
                  </a:schemeClr>
                </a:solidFill>
                <a:latin typeface="Arial Black" pitchFamily="34" charset="0"/>
              </a:rPr>
              <a:t>DRAFT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45666463-6671-4230-A7DC-07839DEDC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420" y="365127"/>
            <a:ext cx="10515164" cy="773717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7" name="Espace réservé du contenu 5">
            <a:extLst>
              <a:ext uri="{FF2B5EF4-FFF2-40B4-BE49-F238E27FC236}">
                <a16:creationId xmlns:a16="http://schemas.microsoft.com/office/drawing/2014/main" id="{7B8BC83F-2B7F-416F-8DB8-51F4BB5D461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420" y="1346662"/>
            <a:ext cx="10515164" cy="483030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315027440"/>
      </p:ext>
    </p:extLst>
  </p:cSld>
  <p:clrMapOvr>
    <a:masterClrMapping/>
  </p:clrMapOvr>
  <p:transition advClick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IC_Default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ardrop 13"/>
          <p:cNvSpPr/>
          <p:nvPr/>
        </p:nvSpPr>
        <p:spPr>
          <a:xfrm>
            <a:off x="11541412" y="405699"/>
            <a:ext cx="356581" cy="356477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extBox 14"/>
          <p:cNvSpPr txBox="1"/>
          <p:nvPr/>
        </p:nvSpPr>
        <p:spPr>
          <a:xfrm>
            <a:off x="11458351" y="409842"/>
            <a:ext cx="542100" cy="307887"/>
          </a:xfrm>
          <a:prstGeom prst="rect">
            <a:avLst/>
          </a:prstGeom>
          <a:noFill/>
          <a:effectLst>
            <a:outerShdw sx="1000" sy="1000" algn="ctr" rotWithShape="0">
              <a:schemeClr val="bg2"/>
            </a:outerShdw>
          </a:effectLst>
        </p:spPr>
        <p:txBody>
          <a:bodyPr wrap="none" lIns="91422" tIns="45711" rIns="91422" bIns="45711" rtlCol="0">
            <a:spAutoFit/>
          </a:bodyPr>
          <a:lstStyle/>
          <a:p>
            <a:pPr algn="ctr"/>
            <a:fld id="{260E2A6B-A809-4840-BF14-8648BC0BDF87}" type="slidenum">
              <a:rPr lang="id-ID" sz="1401" b="1" smtClean="0">
                <a:solidFill>
                  <a:schemeClr val="bg2"/>
                </a:solidFill>
                <a:latin typeface="Raleway Light"/>
                <a:cs typeface="Raleway Light"/>
              </a:rPr>
              <a:pPr algn="ctr"/>
              <a:t>‹N°›</a:t>
            </a:fld>
            <a:endParaRPr lang="id-ID" sz="1401" dirty="0">
              <a:solidFill>
                <a:schemeClr val="bg2"/>
              </a:solidFill>
              <a:latin typeface="Raleway Light"/>
              <a:cs typeface="Raleway Light"/>
            </a:endParaRP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0D136CA8-CC35-4BAF-BF4E-8B4C24FAF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1" name="Espace réservé du contenu 5">
            <a:extLst>
              <a:ext uri="{FF2B5EF4-FFF2-40B4-BE49-F238E27FC236}">
                <a16:creationId xmlns:a16="http://schemas.microsoft.com/office/drawing/2014/main" id="{7B8BC83F-2B7F-416F-8DB8-51F4BB5D461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420" y="1346662"/>
            <a:ext cx="10515164" cy="483030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186270585"/>
      </p:ext>
    </p:extLst>
  </p:cSld>
  <p:clrMapOvr>
    <a:masterClrMapping/>
  </p:clrMapOvr>
  <p:transition advClick="0">
    <p:fade/>
  </p:transition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IC No Gradient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ardrop 13"/>
          <p:cNvSpPr/>
          <p:nvPr userDrawn="1"/>
        </p:nvSpPr>
        <p:spPr>
          <a:xfrm>
            <a:off x="11541412" y="405699"/>
            <a:ext cx="356581" cy="356477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1458351" y="409842"/>
            <a:ext cx="542100" cy="307887"/>
          </a:xfrm>
          <a:prstGeom prst="rect">
            <a:avLst/>
          </a:prstGeom>
          <a:noFill/>
          <a:effectLst>
            <a:outerShdw sx="1000" sy="1000" algn="ctr" rotWithShape="0">
              <a:schemeClr val="bg2"/>
            </a:outerShdw>
          </a:effectLst>
        </p:spPr>
        <p:txBody>
          <a:bodyPr wrap="none" lIns="91422" tIns="45711" rIns="91422" bIns="45711" rtlCol="0">
            <a:spAutoFit/>
          </a:bodyPr>
          <a:lstStyle/>
          <a:p>
            <a:pPr algn="ctr"/>
            <a:fld id="{260E2A6B-A809-4840-BF14-8648BC0BDF87}" type="slidenum">
              <a:rPr lang="id-ID" sz="1401" b="1" smtClean="0">
                <a:solidFill>
                  <a:schemeClr val="bg2"/>
                </a:solidFill>
                <a:latin typeface="Raleway Light"/>
                <a:cs typeface="Raleway Light"/>
              </a:rPr>
              <a:pPr algn="ctr"/>
              <a:t>‹N°›</a:t>
            </a:fld>
            <a:endParaRPr lang="id-ID" sz="1401" dirty="0">
              <a:solidFill>
                <a:schemeClr val="bg2"/>
              </a:solidFill>
              <a:latin typeface="Raleway Light"/>
              <a:cs typeface="Raleway Light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E1AAB7-840D-442D-B824-58EE45EA9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9205995"/>
      </p:ext>
    </p:extLst>
  </p:cSld>
  <p:clrMapOvr>
    <a:masterClrMapping/>
  </p:clrMapOvr>
  <p:transition advClick="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IC Default No Numbers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9387298"/>
      </p:ext>
    </p:extLst>
  </p:cSld>
  <p:clrMapOvr>
    <a:masterClrMapping/>
  </p:clrMapOvr>
  <p:transition advClick="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IC Default No Numbers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9425870"/>
      </p:ext>
    </p:extLst>
  </p:cSld>
  <p:clrMapOvr>
    <a:masterClrMapping/>
  </p:clrMapOvr>
  <p:transition advClick="0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Welcome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177770" y="3429000"/>
            <a:ext cx="6034072" cy="3429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978495" cy="3429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5978496" y="0"/>
            <a:ext cx="19927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478489644"/>
      </p:ext>
    </p:extLst>
  </p:cSld>
  <p:clrMapOvr>
    <a:masterClrMapping/>
  </p:clrMapOvr>
  <p:transition advClick="0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UIC Empty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5587481"/>
      </p:ext>
    </p:extLst>
  </p:cSld>
  <p:clrMapOvr>
    <a:masterClrMapping/>
  </p:clrMapOvr>
  <p:transition advClick="0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IC_La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1D3C064C-ED10-4587-A6B4-187C70BBF1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991" y="2293109"/>
            <a:ext cx="5646018" cy="2271783"/>
          </a:xfrm>
          <a:prstGeom prst="rect">
            <a:avLst/>
          </a:prstGeom>
        </p:spPr>
      </p:pic>
      <p:sp>
        <p:nvSpPr>
          <p:cNvPr id="5" name="TextBox 54">
            <a:extLst>
              <a:ext uri="{FF2B5EF4-FFF2-40B4-BE49-F238E27FC236}">
                <a16:creationId xmlns:a16="http://schemas.microsoft.com/office/drawing/2014/main" id="{E73F68BC-BCAC-47AE-A886-44CAF3287D95}"/>
              </a:ext>
            </a:extLst>
          </p:cNvPr>
          <p:cNvSpPr txBox="1"/>
          <p:nvPr userDrawn="1"/>
        </p:nvSpPr>
        <p:spPr>
          <a:xfrm>
            <a:off x="3272992" y="1621509"/>
            <a:ext cx="564601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>
                <a:solidFill>
                  <a:srgbClr val="575756"/>
                </a:solidFill>
                <a:latin typeface="Arial Black" panose="020B0A04020102020204" pitchFamily="34" charset="0"/>
                <a:cs typeface="Raleway"/>
              </a:rPr>
              <a:t>Stay in touch with UIC! </a:t>
            </a:r>
          </a:p>
        </p:txBody>
      </p:sp>
      <p:sp>
        <p:nvSpPr>
          <p:cNvPr id="6" name="AutoShape 5">
            <a:extLst>
              <a:ext uri="{FF2B5EF4-FFF2-40B4-BE49-F238E27FC236}">
                <a16:creationId xmlns:a16="http://schemas.microsoft.com/office/drawing/2014/main" id="{03C81352-0069-4FFC-B00E-292D35DA23DA}"/>
              </a:ext>
            </a:extLst>
          </p:cNvPr>
          <p:cNvSpPr>
            <a:spLocks/>
          </p:cNvSpPr>
          <p:nvPr userDrawn="1"/>
        </p:nvSpPr>
        <p:spPr bwMode="auto">
          <a:xfrm>
            <a:off x="4872905" y="5970497"/>
            <a:ext cx="6851013" cy="7933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25395" tIns="25395" rIns="25395" bIns="25395" anchor="ctr"/>
          <a:lstStyle/>
          <a:p>
            <a:pPr algn="r">
              <a:defRPr/>
            </a:pPr>
            <a:r>
              <a:rPr lang="en-US" sz="2200" b="1" dirty="0">
                <a:solidFill>
                  <a:srgbClr val="62B576"/>
                </a:solidFill>
                <a:latin typeface="Arial Black" panose="020B0A04020102020204" pitchFamily="34" charset="0"/>
                <a:cs typeface="Raleway"/>
              </a:rPr>
              <a:t>Thank you for your kind attention.</a:t>
            </a:r>
            <a:endParaRPr lang="es-ES" sz="2200" dirty="0">
              <a:solidFill>
                <a:srgbClr val="62B576"/>
              </a:solidFill>
              <a:latin typeface="Arial Black" panose="020B0A04020102020204" pitchFamily="34" charset="0"/>
              <a:cs typeface="Raleway"/>
            </a:endParaRPr>
          </a:p>
        </p:txBody>
      </p:sp>
      <p:pic>
        <p:nvPicPr>
          <p:cNvPr id="7" name="Image 6" descr="LOGO_QUADRI.png">
            <a:extLst>
              <a:ext uri="{FF2B5EF4-FFF2-40B4-BE49-F238E27FC236}">
                <a16:creationId xmlns:a16="http://schemas.microsoft.com/office/drawing/2014/main" id="{4C3A6BDE-6FFF-4DB9-AA60-475F48D115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9462624" y="332619"/>
            <a:ext cx="2394849" cy="103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967598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IC_1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EF91F63-56A0-4140-987B-688D00CE5496}"/>
              </a:ext>
            </a:extLst>
          </p:cNvPr>
          <p:cNvSpPr/>
          <p:nvPr/>
        </p:nvSpPr>
        <p:spPr>
          <a:xfrm>
            <a:off x="0" y="6761002"/>
            <a:ext cx="12192000" cy="96998"/>
          </a:xfrm>
          <a:prstGeom prst="rect">
            <a:avLst/>
          </a:prstGeom>
          <a:gradFill flip="none" rotWithShape="1">
            <a:gsLst>
              <a:gs pos="32000">
                <a:schemeClr val="accent2"/>
              </a:gs>
              <a:gs pos="100000">
                <a:schemeClr val="accent1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94" tIns="60947" rIns="121894" bIns="60947" rtlCol="0" anchor="ctr"/>
          <a:lstStyle/>
          <a:p>
            <a:pPr algn="ctr"/>
            <a:endParaRPr lang="en-US" sz="1800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EC1D480B-7545-434D-B327-0F18F71CE3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398" y="1122363"/>
            <a:ext cx="8857195" cy="2387600"/>
          </a:xfrm>
        </p:spPr>
        <p:txBody>
          <a:bodyPr anchor="b">
            <a:noAutofit/>
          </a:bodyPr>
          <a:lstStyle>
            <a:lvl1pPr algn="ctr">
              <a:defRPr sz="4400" b="1" cap="none" baseline="0">
                <a:solidFill>
                  <a:schemeClr val="bg2"/>
                </a:solidFill>
                <a:latin typeface="Gotham" panose="02000504050000020004" pitchFamily="2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2DC76FA-45FA-4FCE-B426-1403B0E69F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398" y="3717032"/>
            <a:ext cx="8857195" cy="1540771"/>
          </a:xfrm>
        </p:spPr>
        <p:txBody>
          <a:bodyPr>
            <a:normAutofit/>
          </a:bodyPr>
          <a:lstStyle>
            <a:lvl1pPr marL="571500" indent="-571500" algn="ctr">
              <a:buClrTx/>
              <a:buFont typeface="Wingdings 3" panose="05040102010807070707" pitchFamily="18" charset="2"/>
              <a:buChar char="Þ"/>
              <a:defRPr sz="4000" b="1" cap="all" baseline="0">
                <a:solidFill>
                  <a:schemeClr val="bg2">
                    <a:lumMod val="75000"/>
                  </a:schemeClr>
                </a:solidFill>
                <a:latin typeface="Arial Black" panose="020B0A04020102020204" pitchFamily="34" charset="0"/>
              </a:defRPr>
            </a:lvl1pPr>
            <a:lvl2pPr marL="228543" indent="0" algn="ctr">
              <a:buNone/>
              <a:defRPr sz="1000"/>
            </a:lvl2pPr>
            <a:lvl3pPr marL="457086" indent="0" algn="ctr">
              <a:buNone/>
              <a:defRPr sz="900"/>
            </a:lvl3pPr>
            <a:lvl4pPr marL="685629" indent="0" algn="ctr">
              <a:buNone/>
              <a:defRPr sz="800"/>
            </a:lvl4pPr>
            <a:lvl5pPr marL="914172" indent="0" algn="ctr">
              <a:buNone/>
              <a:defRPr sz="800"/>
            </a:lvl5pPr>
            <a:lvl6pPr marL="1142715" indent="0" algn="ctr">
              <a:buNone/>
              <a:defRPr sz="800"/>
            </a:lvl6pPr>
            <a:lvl7pPr marL="1371257" indent="0" algn="ctr">
              <a:buNone/>
              <a:defRPr sz="800"/>
            </a:lvl7pPr>
            <a:lvl8pPr marL="1599800" indent="0" algn="ctr">
              <a:buNone/>
              <a:defRPr sz="800"/>
            </a:lvl8pPr>
            <a:lvl9pPr marL="1828343" indent="0" algn="ctr">
              <a:buNone/>
              <a:defRPr sz="8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7" name="Image 6" descr="LOGO_QUADRI.png">
            <a:extLst>
              <a:ext uri="{FF2B5EF4-FFF2-40B4-BE49-F238E27FC236}">
                <a16:creationId xmlns:a16="http://schemas.microsoft.com/office/drawing/2014/main" id="{89F59A4E-4828-4EAC-8FA2-EFE99608E0E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840727" y="540888"/>
            <a:ext cx="2634335" cy="113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90253"/>
      </p:ext>
    </p:extLst>
  </p:cSld>
  <p:clrMapOvr>
    <a:masterClrMapping/>
  </p:clrMapOvr>
  <p:transition advClick="0">
    <p:fade/>
  </p:transition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IC Default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ardrop 13"/>
          <p:cNvSpPr/>
          <p:nvPr/>
        </p:nvSpPr>
        <p:spPr>
          <a:xfrm>
            <a:off x="11541413" y="405701"/>
            <a:ext cx="356581" cy="356477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extBox 14"/>
          <p:cNvSpPr txBox="1"/>
          <p:nvPr/>
        </p:nvSpPr>
        <p:spPr>
          <a:xfrm>
            <a:off x="11458378" y="409839"/>
            <a:ext cx="542051" cy="307734"/>
          </a:xfrm>
          <a:prstGeom prst="rect">
            <a:avLst/>
          </a:prstGeom>
          <a:noFill/>
          <a:effectLst>
            <a:outerShdw sx="1000" sy="1000" algn="ctr" rotWithShape="0">
              <a:schemeClr val="bg2"/>
            </a:outerShdw>
          </a:effectLst>
        </p:spPr>
        <p:txBody>
          <a:bodyPr wrap="none" lIns="91398" tIns="45699" rIns="91398" bIns="45699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2"/>
                </a:solidFill>
                <a:latin typeface="Raleway Light"/>
                <a:cs typeface="Raleway Light"/>
              </a:rPr>
              <a:pPr algn="ctr"/>
              <a:t>‹N°›</a:t>
            </a:fld>
            <a:endParaRPr lang="id-ID" sz="1400" dirty="0">
              <a:solidFill>
                <a:schemeClr val="bg2"/>
              </a:solidFill>
              <a:latin typeface="Raleway Light"/>
              <a:cs typeface="Raleway Ligh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761002"/>
            <a:ext cx="12192000" cy="96998"/>
          </a:xfrm>
          <a:prstGeom prst="rect">
            <a:avLst/>
          </a:prstGeom>
          <a:gradFill flip="none" rotWithShape="1">
            <a:gsLst>
              <a:gs pos="32000">
                <a:schemeClr val="accent2"/>
              </a:gs>
              <a:gs pos="100000">
                <a:schemeClr val="accent1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94" tIns="60947" rIns="121894" bIns="60947" rtlCol="0" anchor="ctr"/>
          <a:lstStyle/>
          <a:p>
            <a:pPr algn="ctr"/>
            <a:endParaRPr lang="en-US" sz="1800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0D136CA8-CC35-4BAF-BF4E-8B4C24FAF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7224066"/>
      </p:ext>
    </p:extLst>
  </p:cSld>
  <p:clrMapOvr>
    <a:masterClrMapping/>
  </p:clrMapOvr>
  <p:transition advClick="0">
    <p:fade/>
  </p:transition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IC Default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ardrop 13"/>
          <p:cNvSpPr/>
          <p:nvPr/>
        </p:nvSpPr>
        <p:spPr>
          <a:xfrm>
            <a:off x="11541413" y="405701"/>
            <a:ext cx="356581" cy="356477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extBox 14"/>
          <p:cNvSpPr txBox="1"/>
          <p:nvPr/>
        </p:nvSpPr>
        <p:spPr>
          <a:xfrm>
            <a:off x="11458378" y="409839"/>
            <a:ext cx="542051" cy="307734"/>
          </a:xfrm>
          <a:prstGeom prst="rect">
            <a:avLst/>
          </a:prstGeom>
          <a:noFill/>
          <a:effectLst>
            <a:outerShdw sx="1000" sy="1000" algn="ctr" rotWithShape="0">
              <a:schemeClr val="bg2"/>
            </a:outerShdw>
          </a:effectLst>
        </p:spPr>
        <p:txBody>
          <a:bodyPr wrap="none" lIns="91398" tIns="45699" rIns="91398" bIns="45699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2"/>
                </a:solidFill>
                <a:latin typeface="Raleway Light"/>
                <a:cs typeface="Raleway Light"/>
              </a:rPr>
              <a:pPr algn="ctr"/>
              <a:t>‹N°›</a:t>
            </a:fld>
            <a:endParaRPr lang="id-ID" sz="1400" dirty="0">
              <a:solidFill>
                <a:schemeClr val="bg2"/>
              </a:solidFill>
              <a:latin typeface="Raleway Light"/>
              <a:cs typeface="Raleway Ligh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87A8C8-A993-40F4-A95E-7496D700A701}"/>
              </a:ext>
            </a:extLst>
          </p:cNvPr>
          <p:cNvSpPr/>
          <p:nvPr/>
        </p:nvSpPr>
        <p:spPr>
          <a:xfrm>
            <a:off x="0" y="6761002"/>
            <a:ext cx="12192000" cy="96998"/>
          </a:xfrm>
          <a:prstGeom prst="rect">
            <a:avLst/>
          </a:prstGeom>
          <a:gradFill flip="none" rotWithShape="1">
            <a:gsLst>
              <a:gs pos="32000">
                <a:schemeClr val="accent2"/>
              </a:gs>
              <a:gs pos="100000">
                <a:schemeClr val="accent1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94" tIns="60947" rIns="121894" bIns="60947" rtlCol="0" anchor="ctr"/>
          <a:lstStyle/>
          <a:p>
            <a:pPr algn="ctr"/>
            <a:endParaRPr lang="en-US" sz="1800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392CA55-560F-4F34-9E56-F8A6162E7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1028368"/>
      </p:ext>
    </p:extLst>
  </p:cSld>
  <p:clrMapOvr>
    <a:masterClrMapping/>
  </p:clrMapOvr>
  <p:transition advClick="0">
    <p:fade/>
  </p:transition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IC No Gradient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ardrop 13"/>
          <p:cNvSpPr/>
          <p:nvPr/>
        </p:nvSpPr>
        <p:spPr>
          <a:xfrm>
            <a:off x="11541413" y="405701"/>
            <a:ext cx="356581" cy="356477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extBox 14"/>
          <p:cNvSpPr txBox="1"/>
          <p:nvPr/>
        </p:nvSpPr>
        <p:spPr>
          <a:xfrm>
            <a:off x="11458378" y="409839"/>
            <a:ext cx="542051" cy="307734"/>
          </a:xfrm>
          <a:prstGeom prst="rect">
            <a:avLst/>
          </a:prstGeom>
          <a:noFill/>
          <a:effectLst>
            <a:outerShdw sx="1000" sy="1000" algn="ctr" rotWithShape="0">
              <a:schemeClr val="bg2"/>
            </a:outerShdw>
          </a:effectLst>
        </p:spPr>
        <p:txBody>
          <a:bodyPr wrap="none" lIns="91398" tIns="45699" rIns="91398" bIns="45699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2"/>
                </a:solidFill>
                <a:latin typeface="Raleway Light"/>
                <a:cs typeface="Raleway Light"/>
              </a:rPr>
              <a:pPr algn="ctr"/>
              <a:t>‹N°›</a:t>
            </a:fld>
            <a:endParaRPr lang="id-ID" sz="1400" dirty="0">
              <a:solidFill>
                <a:schemeClr val="bg2"/>
              </a:solidFill>
              <a:latin typeface="Raleway Light"/>
              <a:cs typeface="Raleway Light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5666463-6671-4230-A7DC-07839DEDC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723702208"/>
      </p:ext>
    </p:extLst>
  </p:cSld>
  <p:clrMapOvr>
    <a:masterClrMapping/>
  </p:clrMapOvr>
  <p:transition advClick="0">
    <p:fade/>
  </p:transition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IC_Default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ardrop 13"/>
          <p:cNvSpPr/>
          <p:nvPr/>
        </p:nvSpPr>
        <p:spPr>
          <a:xfrm>
            <a:off x="11541412" y="405699"/>
            <a:ext cx="356581" cy="356477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extBox 14"/>
          <p:cNvSpPr txBox="1"/>
          <p:nvPr/>
        </p:nvSpPr>
        <p:spPr>
          <a:xfrm>
            <a:off x="11458351" y="409842"/>
            <a:ext cx="542100" cy="307887"/>
          </a:xfrm>
          <a:prstGeom prst="rect">
            <a:avLst/>
          </a:prstGeom>
          <a:noFill/>
          <a:effectLst>
            <a:outerShdw sx="1000" sy="1000" algn="ctr" rotWithShape="0">
              <a:schemeClr val="bg2"/>
            </a:outerShdw>
          </a:effectLst>
        </p:spPr>
        <p:txBody>
          <a:bodyPr wrap="none" lIns="91422" tIns="45711" rIns="91422" bIns="45711" rtlCol="0">
            <a:spAutoFit/>
          </a:bodyPr>
          <a:lstStyle/>
          <a:p>
            <a:pPr algn="ctr"/>
            <a:fld id="{260E2A6B-A809-4840-BF14-8648BC0BDF87}" type="slidenum">
              <a:rPr lang="id-ID" sz="1401" b="1" smtClean="0">
                <a:solidFill>
                  <a:schemeClr val="bg2"/>
                </a:solidFill>
                <a:latin typeface="Raleway Light"/>
                <a:cs typeface="Raleway Light"/>
              </a:rPr>
              <a:pPr algn="ctr"/>
              <a:t>‹N°›</a:t>
            </a:fld>
            <a:endParaRPr lang="id-ID" sz="1401" dirty="0">
              <a:solidFill>
                <a:schemeClr val="bg2"/>
              </a:solidFill>
              <a:latin typeface="Raleway Light"/>
              <a:cs typeface="Raleway Light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392CA55-560F-4F34-9E56-F8A6162E7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Espace réservé du contenu 5">
            <a:extLst>
              <a:ext uri="{FF2B5EF4-FFF2-40B4-BE49-F238E27FC236}">
                <a16:creationId xmlns:a16="http://schemas.microsoft.com/office/drawing/2014/main" id="{9539E9F9-3AEB-451E-8069-B32ABFA36A1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420" y="1396538"/>
            <a:ext cx="10515164" cy="47804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2670844"/>
      </p:ext>
    </p:extLst>
  </p:cSld>
  <p:clrMapOvr>
    <a:masterClrMapping/>
  </p:clrMapOvr>
  <p:transition advClick="0">
    <p:fade/>
  </p:transition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IC No Gradient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ardrop 13"/>
          <p:cNvSpPr/>
          <p:nvPr/>
        </p:nvSpPr>
        <p:spPr>
          <a:xfrm>
            <a:off x="11541413" y="405701"/>
            <a:ext cx="356581" cy="356477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extBox 14"/>
          <p:cNvSpPr txBox="1"/>
          <p:nvPr/>
        </p:nvSpPr>
        <p:spPr>
          <a:xfrm>
            <a:off x="11458378" y="409839"/>
            <a:ext cx="542051" cy="307734"/>
          </a:xfrm>
          <a:prstGeom prst="rect">
            <a:avLst/>
          </a:prstGeom>
          <a:noFill/>
          <a:effectLst>
            <a:outerShdw sx="1000" sy="1000" algn="ctr" rotWithShape="0">
              <a:schemeClr val="bg2"/>
            </a:outerShdw>
          </a:effectLst>
        </p:spPr>
        <p:txBody>
          <a:bodyPr wrap="none" lIns="91398" tIns="45699" rIns="91398" bIns="45699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2"/>
                </a:solidFill>
                <a:latin typeface="Raleway Light"/>
                <a:cs typeface="Raleway Light"/>
              </a:rPr>
              <a:pPr algn="ctr"/>
              <a:t>‹N°›</a:t>
            </a:fld>
            <a:endParaRPr lang="id-ID" sz="1400" dirty="0">
              <a:solidFill>
                <a:schemeClr val="bg2"/>
              </a:solidFill>
              <a:latin typeface="Raleway Light"/>
              <a:cs typeface="Raleway Light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E1AAB7-840D-442D-B824-58EE45EA9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8786957"/>
      </p:ext>
    </p:extLst>
  </p:cSld>
  <p:clrMapOvr>
    <a:masterClrMapping/>
  </p:clrMapOvr>
  <p:transition advClick="0">
    <p:fade/>
  </p:transition>
  <p:hf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IC Default No Numbers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CD8C034-69FA-4278-9BD4-6D9CA2FC4A19}"/>
              </a:ext>
            </a:extLst>
          </p:cNvPr>
          <p:cNvSpPr/>
          <p:nvPr/>
        </p:nvSpPr>
        <p:spPr>
          <a:xfrm>
            <a:off x="0" y="6761002"/>
            <a:ext cx="12192000" cy="96998"/>
          </a:xfrm>
          <a:prstGeom prst="rect">
            <a:avLst/>
          </a:prstGeom>
          <a:gradFill flip="none" rotWithShape="1">
            <a:gsLst>
              <a:gs pos="32000">
                <a:schemeClr val="accent2"/>
              </a:gs>
              <a:gs pos="100000">
                <a:schemeClr val="accent1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94" tIns="60947" rIns="121894" bIns="60947"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95509549"/>
      </p:ext>
    </p:extLst>
  </p:cSld>
  <p:clrMapOvr>
    <a:masterClrMapping/>
  </p:clrMapOvr>
  <p:transition advClick="0">
    <p:fade/>
  </p:transition>
  <p:hf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IC Default No Numbers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EF91F63-56A0-4140-987B-688D00CE5496}"/>
              </a:ext>
            </a:extLst>
          </p:cNvPr>
          <p:cNvSpPr/>
          <p:nvPr/>
        </p:nvSpPr>
        <p:spPr>
          <a:xfrm>
            <a:off x="0" y="6761002"/>
            <a:ext cx="12192000" cy="96998"/>
          </a:xfrm>
          <a:prstGeom prst="rect">
            <a:avLst/>
          </a:prstGeom>
          <a:gradFill flip="none" rotWithShape="1">
            <a:gsLst>
              <a:gs pos="32000">
                <a:schemeClr val="accent2"/>
              </a:gs>
              <a:gs pos="100000">
                <a:schemeClr val="accent1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94" tIns="60947" rIns="121894" bIns="60947"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13736991"/>
      </p:ext>
    </p:extLst>
  </p:cSld>
  <p:clrMapOvr>
    <a:masterClrMapping/>
  </p:clrMapOvr>
  <p:transition advClick="0">
    <p:fade/>
  </p:transition>
  <p:hf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Welcome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08" tIns="22854" rIns="45708" bIns="2285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177771" y="3429000"/>
            <a:ext cx="6034071" cy="3429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978494" cy="3429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78495" y="0"/>
            <a:ext cx="19927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62001817"/>
      </p:ext>
    </p:extLst>
  </p:cSld>
  <p:clrMapOvr>
    <a:masterClrMapping/>
  </p:clrMapOvr>
  <p:transition advClick="0">
    <p:fade/>
  </p:transition>
  <p:hf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UIC Empty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931496"/>
      </p:ext>
    </p:extLst>
  </p:cSld>
  <p:clrMapOvr>
    <a:masterClrMapping/>
  </p:clrMapOvr>
  <p:transition advClick="0">
    <p:fade/>
  </p:transition>
  <p:hf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Welcome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5212415" y="1640394"/>
            <a:ext cx="1765585" cy="1764000"/>
          </a:xfrm>
          <a:prstGeom prst="ellipse">
            <a:avLst/>
          </a:prstGeom>
        </p:spPr>
        <p:txBody>
          <a:bodyPr>
            <a:normAutofit/>
          </a:bodyPr>
          <a:lstStyle>
            <a:lvl1pPr marL="0" marR="0" indent="0" algn="l" defTabSz="913989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Raleway Regular"/>
                <a:cs typeface="Raleway Regular"/>
              </a:defRPr>
            </a:lvl1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Freeform 38"/>
          <p:cNvSpPr>
            <a:spLocks noChangeArrowheads="1"/>
          </p:cNvSpPr>
          <p:nvPr/>
        </p:nvSpPr>
        <p:spPr bwMode="auto">
          <a:xfrm>
            <a:off x="10981569" y="6519434"/>
            <a:ext cx="62548" cy="108388"/>
          </a:xfrm>
          <a:custGeom>
            <a:avLst/>
            <a:gdLst>
              <a:gd name="T0" fmla="*/ 124 w 133"/>
              <a:gd name="T1" fmla="*/ 204 h 231"/>
              <a:gd name="T2" fmla="*/ 124 w 133"/>
              <a:gd name="T3" fmla="*/ 204 h 231"/>
              <a:gd name="T4" fmla="*/ 124 w 133"/>
              <a:gd name="T5" fmla="*/ 230 h 231"/>
              <a:gd name="T6" fmla="*/ 97 w 133"/>
              <a:gd name="T7" fmla="*/ 230 h 231"/>
              <a:gd name="T8" fmla="*/ 0 w 133"/>
              <a:gd name="T9" fmla="*/ 133 h 231"/>
              <a:gd name="T10" fmla="*/ 0 w 133"/>
              <a:gd name="T11" fmla="*/ 107 h 231"/>
              <a:gd name="T12" fmla="*/ 97 w 133"/>
              <a:gd name="T13" fmla="*/ 9 h 231"/>
              <a:gd name="T14" fmla="*/ 124 w 133"/>
              <a:gd name="T15" fmla="*/ 9 h 231"/>
              <a:gd name="T16" fmla="*/ 124 w 133"/>
              <a:gd name="T17" fmla="*/ 35 h 231"/>
              <a:gd name="T18" fmla="*/ 44 w 133"/>
              <a:gd name="T19" fmla="*/ 115 h 231"/>
              <a:gd name="T20" fmla="*/ 124 w 133"/>
              <a:gd name="T21" fmla="*/ 204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3" h="231">
                <a:moveTo>
                  <a:pt x="124" y="204"/>
                </a:moveTo>
                <a:lnTo>
                  <a:pt x="124" y="204"/>
                </a:lnTo>
                <a:cubicBezTo>
                  <a:pt x="132" y="213"/>
                  <a:pt x="132" y="221"/>
                  <a:pt x="124" y="230"/>
                </a:cubicBezTo>
                <a:cubicBezTo>
                  <a:pt x="115" y="230"/>
                  <a:pt x="106" y="230"/>
                  <a:pt x="97" y="230"/>
                </a:cubicBezTo>
                <a:cubicBezTo>
                  <a:pt x="0" y="133"/>
                  <a:pt x="0" y="133"/>
                  <a:pt x="0" y="133"/>
                </a:cubicBezTo>
                <a:cubicBezTo>
                  <a:pt x="0" y="124"/>
                  <a:pt x="0" y="115"/>
                  <a:pt x="0" y="107"/>
                </a:cubicBezTo>
                <a:cubicBezTo>
                  <a:pt x="97" y="9"/>
                  <a:pt x="97" y="9"/>
                  <a:pt x="97" y="9"/>
                </a:cubicBezTo>
                <a:cubicBezTo>
                  <a:pt x="106" y="0"/>
                  <a:pt x="115" y="0"/>
                  <a:pt x="124" y="9"/>
                </a:cubicBezTo>
                <a:cubicBezTo>
                  <a:pt x="132" y="17"/>
                  <a:pt x="132" y="26"/>
                  <a:pt x="124" y="35"/>
                </a:cubicBezTo>
                <a:cubicBezTo>
                  <a:pt x="44" y="115"/>
                  <a:pt x="44" y="115"/>
                  <a:pt x="44" y="115"/>
                </a:cubicBezTo>
                <a:lnTo>
                  <a:pt x="124" y="204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6" name="Freeform 30"/>
          <p:cNvSpPr>
            <a:spLocks noChangeArrowheads="1"/>
          </p:cNvSpPr>
          <p:nvPr/>
        </p:nvSpPr>
        <p:spPr bwMode="auto">
          <a:xfrm>
            <a:off x="11139162" y="6481115"/>
            <a:ext cx="175251" cy="178676"/>
          </a:xfrm>
          <a:custGeom>
            <a:avLst/>
            <a:gdLst>
              <a:gd name="T0" fmla="*/ 222 w 444"/>
              <a:gd name="T1" fmla="*/ 0 h 454"/>
              <a:gd name="T2" fmla="*/ 222 w 444"/>
              <a:gd name="T3" fmla="*/ 0 h 454"/>
              <a:gd name="T4" fmla="*/ 0 w 444"/>
              <a:gd name="T5" fmla="*/ 222 h 454"/>
              <a:gd name="T6" fmla="*/ 222 w 444"/>
              <a:gd name="T7" fmla="*/ 453 h 454"/>
              <a:gd name="T8" fmla="*/ 443 w 444"/>
              <a:gd name="T9" fmla="*/ 222 h 454"/>
              <a:gd name="T10" fmla="*/ 222 w 444"/>
              <a:gd name="T11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4" h="454">
                <a:moveTo>
                  <a:pt x="222" y="0"/>
                </a:moveTo>
                <a:lnTo>
                  <a:pt x="222" y="0"/>
                </a:lnTo>
                <a:cubicBezTo>
                  <a:pt x="35" y="0"/>
                  <a:pt x="0" y="45"/>
                  <a:pt x="0" y="222"/>
                </a:cubicBezTo>
                <a:cubicBezTo>
                  <a:pt x="0" y="408"/>
                  <a:pt x="35" y="453"/>
                  <a:pt x="222" y="453"/>
                </a:cubicBezTo>
                <a:cubicBezTo>
                  <a:pt x="407" y="453"/>
                  <a:pt x="443" y="408"/>
                  <a:pt x="443" y="222"/>
                </a:cubicBezTo>
                <a:cubicBezTo>
                  <a:pt x="443" y="45"/>
                  <a:pt x="407" y="0"/>
                  <a:pt x="222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7" name="Freeform 38"/>
          <p:cNvSpPr>
            <a:spLocks noChangeArrowheads="1"/>
          </p:cNvSpPr>
          <p:nvPr/>
        </p:nvSpPr>
        <p:spPr bwMode="auto">
          <a:xfrm flipH="1">
            <a:off x="11185501" y="6519215"/>
            <a:ext cx="62219" cy="108388"/>
          </a:xfrm>
          <a:custGeom>
            <a:avLst/>
            <a:gdLst>
              <a:gd name="T0" fmla="*/ 124 w 133"/>
              <a:gd name="T1" fmla="*/ 204 h 231"/>
              <a:gd name="T2" fmla="*/ 124 w 133"/>
              <a:gd name="T3" fmla="*/ 204 h 231"/>
              <a:gd name="T4" fmla="*/ 124 w 133"/>
              <a:gd name="T5" fmla="*/ 230 h 231"/>
              <a:gd name="T6" fmla="*/ 97 w 133"/>
              <a:gd name="T7" fmla="*/ 230 h 231"/>
              <a:gd name="T8" fmla="*/ 0 w 133"/>
              <a:gd name="T9" fmla="*/ 133 h 231"/>
              <a:gd name="T10" fmla="*/ 0 w 133"/>
              <a:gd name="T11" fmla="*/ 107 h 231"/>
              <a:gd name="T12" fmla="*/ 97 w 133"/>
              <a:gd name="T13" fmla="*/ 9 h 231"/>
              <a:gd name="T14" fmla="*/ 124 w 133"/>
              <a:gd name="T15" fmla="*/ 9 h 231"/>
              <a:gd name="T16" fmla="*/ 124 w 133"/>
              <a:gd name="T17" fmla="*/ 35 h 231"/>
              <a:gd name="T18" fmla="*/ 44 w 133"/>
              <a:gd name="T19" fmla="*/ 115 h 231"/>
              <a:gd name="T20" fmla="*/ 124 w 133"/>
              <a:gd name="T21" fmla="*/ 204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3" h="231">
                <a:moveTo>
                  <a:pt x="124" y="204"/>
                </a:moveTo>
                <a:lnTo>
                  <a:pt x="124" y="204"/>
                </a:lnTo>
                <a:cubicBezTo>
                  <a:pt x="132" y="213"/>
                  <a:pt x="132" y="221"/>
                  <a:pt x="124" y="230"/>
                </a:cubicBezTo>
                <a:cubicBezTo>
                  <a:pt x="115" y="230"/>
                  <a:pt x="106" y="230"/>
                  <a:pt x="97" y="230"/>
                </a:cubicBezTo>
                <a:cubicBezTo>
                  <a:pt x="0" y="133"/>
                  <a:pt x="0" y="133"/>
                  <a:pt x="0" y="133"/>
                </a:cubicBezTo>
                <a:cubicBezTo>
                  <a:pt x="0" y="124"/>
                  <a:pt x="0" y="115"/>
                  <a:pt x="0" y="107"/>
                </a:cubicBezTo>
                <a:cubicBezTo>
                  <a:pt x="97" y="9"/>
                  <a:pt x="97" y="9"/>
                  <a:pt x="97" y="9"/>
                </a:cubicBezTo>
                <a:cubicBezTo>
                  <a:pt x="106" y="0"/>
                  <a:pt x="115" y="0"/>
                  <a:pt x="124" y="9"/>
                </a:cubicBezTo>
                <a:cubicBezTo>
                  <a:pt x="132" y="17"/>
                  <a:pt x="132" y="26"/>
                  <a:pt x="124" y="35"/>
                </a:cubicBezTo>
                <a:cubicBezTo>
                  <a:pt x="44" y="115"/>
                  <a:pt x="44" y="115"/>
                  <a:pt x="44" y="115"/>
                </a:cubicBezTo>
                <a:lnTo>
                  <a:pt x="124" y="204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8" name="Teardrop 27"/>
          <p:cNvSpPr/>
          <p:nvPr/>
        </p:nvSpPr>
        <p:spPr>
          <a:xfrm>
            <a:off x="11541413" y="405701"/>
            <a:ext cx="356581" cy="356477"/>
          </a:xfrm>
          <a:prstGeom prst="teardrop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9" name="TextBox 28"/>
          <p:cNvSpPr txBox="1"/>
          <p:nvPr/>
        </p:nvSpPr>
        <p:spPr>
          <a:xfrm>
            <a:off x="11458378" y="409839"/>
            <a:ext cx="542051" cy="307734"/>
          </a:xfrm>
          <a:prstGeom prst="rect">
            <a:avLst/>
          </a:prstGeom>
          <a:noFill/>
        </p:spPr>
        <p:txBody>
          <a:bodyPr wrap="none" lIns="91398" tIns="45699" rIns="91398" bIns="45699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  <a:latin typeface="Raleway Light"/>
                <a:cs typeface="Raleway Light"/>
              </a:rPr>
              <a:pPr algn="ctr"/>
              <a:t>‹N°›</a:t>
            </a:fld>
            <a:endParaRPr lang="id-ID" sz="1400" dirty="0">
              <a:solidFill>
                <a:schemeClr val="bg1"/>
              </a:solidFill>
              <a:latin typeface="Raleway Light"/>
              <a:cs typeface="Raleway Light"/>
            </a:endParaRPr>
          </a:p>
        </p:txBody>
      </p:sp>
    </p:spTree>
    <p:extLst>
      <p:ext uri="{BB962C8B-B14F-4D97-AF65-F5344CB8AC3E}">
        <p14:creationId xmlns:p14="http://schemas.microsoft.com/office/powerpoint/2010/main" val="2794074928"/>
      </p:ext>
    </p:extLst>
  </p:cSld>
  <p:clrMapOvr>
    <a:masterClrMapping/>
  </p:clrMapOvr>
  <p:transition advClick="0">
    <p:fade/>
  </p:transition>
  <p:hf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eet the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1109428" y="1803400"/>
            <a:ext cx="2133600" cy="213360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8" name="Picture Placeholder 22"/>
          <p:cNvSpPr>
            <a:spLocks noGrp="1"/>
          </p:cNvSpPr>
          <p:nvPr>
            <p:ph type="pic" sz="quarter" idx="16"/>
          </p:nvPr>
        </p:nvSpPr>
        <p:spPr>
          <a:xfrm>
            <a:off x="3657601" y="1803400"/>
            <a:ext cx="2133600" cy="213360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9" name="Picture Placeholder 22"/>
          <p:cNvSpPr>
            <a:spLocks noGrp="1"/>
          </p:cNvSpPr>
          <p:nvPr>
            <p:ph type="pic" sz="quarter" idx="17"/>
          </p:nvPr>
        </p:nvSpPr>
        <p:spPr>
          <a:xfrm>
            <a:off x="6096001" y="1803400"/>
            <a:ext cx="2133600" cy="213360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0" name="Picture Placeholder 22"/>
          <p:cNvSpPr>
            <a:spLocks noGrp="1"/>
          </p:cNvSpPr>
          <p:nvPr>
            <p:ph type="pic" sz="quarter" idx="18"/>
          </p:nvPr>
        </p:nvSpPr>
        <p:spPr>
          <a:xfrm>
            <a:off x="8534401" y="1803400"/>
            <a:ext cx="2133600" cy="213360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1458378" y="409839"/>
            <a:ext cx="542051" cy="307734"/>
          </a:xfrm>
          <a:prstGeom prst="rect">
            <a:avLst/>
          </a:prstGeom>
          <a:noFill/>
        </p:spPr>
        <p:txBody>
          <a:bodyPr wrap="none" lIns="91398" tIns="45699" rIns="91398" bIns="45699" rtlCol="0">
            <a:spAutoFit/>
          </a:bodyPr>
          <a:lstStyle/>
          <a:p>
            <a:pPr algn="ctr"/>
            <a:fld id="{260E2A6B-A809-4840-BF14-8648BC0BDF87}" type="slidenum">
              <a:rPr lang="id-ID" sz="1400" b="1" baseline="0" smtClean="0">
                <a:solidFill>
                  <a:schemeClr val="bg2"/>
                </a:solidFill>
                <a:latin typeface="Raleway Light"/>
                <a:cs typeface="Raleway Light"/>
              </a:rPr>
              <a:pPr algn="ctr"/>
              <a:t>‹N°›</a:t>
            </a:fld>
            <a:endParaRPr lang="id-ID" sz="1400" baseline="0" dirty="0">
              <a:solidFill>
                <a:schemeClr val="bg2"/>
              </a:solidFill>
              <a:latin typeface="Raleway Light"/>
              <a:cs typeface="Raleway Ligh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104F939-6FD5-48F6-8D01-6BC148174DE2}"/>
              </a:ext>
            </a:extLst>
          </p:cNvPr>
          <p:cNvSpPr/>
          <p:nvPr/>
        </p:nvSpPr>
        <p:spPr>
          <a:xfrm>
            <a:off x="0" y="6761002"/>
            <a:ext cx="12192000" cy="96998"/>
          </a:xfrm>
          <a:prstGeom prst="rect">
            <a:avLst/>
          </a:prstGeom>
          <a:gradFill flip="none" rotWithShape="1">
            <a:gsLst>
              <a:gs pos="32000">
                <a:schemeClr val="accent2"/>
              </a:gs>
              <a:gs pos="100000">
                <a:schemeClr val="accent1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94" tIns="60947" rIns="121894" bIns="60947"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57237808"/>
      </p:ext>
    </p:extLst>
  </p:cSld>
  <p:clrMapOvr>
    <a:masterClrMapping/>
  </p:clrMapOvr>
  <p:transition advClick="0">
    <p:fade/>
  </p:transition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IC_La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CD8C034-69FA-4278-9BD4-6D9CA2FC4A19}"/>
              </a:ext>
            </a:extLst>
          </p:cNvPr>
          <p:cNvSpPr/>
          <p:nvPr/>
        </p:nvSpPr>
        <p:spPr>
          <a:xfrm>
            <a:off x="0" y="6761002"/>
            <a:ext cx="12192000" cy="96998"/>
          </a:xfrm>
          <a:prstGeom prst="rect">
            <a:avLst/>
          </a:prstGeom>
          <a:gradFill flip="none" rotWithShape="1">
            <a:gsLst>
              <a:gs pos="32000">
                <a:schemeClr val="accent2"/>
              </a:gs>
              <a:gs pos="100000">
                <a:schemeClr val="accent1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94" tIns="60947" rIns="121894" bIns="60947" rtlCol="0" anchor="ctr"/>
          <a:lstStyle/>
          <a:p>
            <a:pPr algn="ctr"/>
            <a:endParaRPr lang="en-US" sz="18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C0B9C66-E7E7-4A16-B862-15B7E678FDC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346" y="2096852"/>
            <a:ext cx="4885310" cy="2115399"/>
          </a:xfrm>
          <a:prstGeom prst="rect">
            <a:avLst/>
          </a:prstGeom>
        </p:spPr>
      </p:pic>
      <p:sp>
        <p:nvSpPr>
          <p:cNvPr id="5" name="TextBox 54">
            <a:extLst>
              <a:ext uri="{FF2B5EF4-FFF2-40B4-BE49-F238E27FC236}">
                <a16:creationId xmlns:a16="http://schemas.microsoft.com/office/drawing/2014/main" id="{E73F68BC-BCAC-47AE-A886-44CAF3287D95}"/>
              </a:ext>
            </a:extLst>
          </p:cNvPr>
          <p:cNvSpPr txBox="1"/>
          <p:nvPr/>
        </p:nvSpPr>
        <p:spPr>
          <a:xfrm>
            <a:off x="3272994" y="1485745"/>
            <a:ext cx="56460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tx2"/>
                </a:solidFill>
                <a:latin typeface="Arial Black" panose="020B0A04020102020204" pitchFamily="34" charset="0"/>
                <a:cs typeface="Raleway"/>
              </a:rPr>
              <a:t>Stay in touch with UIC! </a:t>
            </a:r>
          </a:p>
        </p:txBody>
      </p:sp>
      <p:sp>
        <p:nvSpPr>
          <p:cNvPr id="6" name="AutoShape 5">
            <a:extLst>
              <a:ext uri="{FF2B5EF4-FFF2-40B4-BE49-F238E27FC236}">
                <a16:creationId xmlns:a16="http://schemas.microsoft.com/office/drawing/2014/main" id="{03C81352-0069-4FFC-B00E-292D35DA23DA}"/>
              </a:ext>
            </a:extLst>
          </p:cNvPr>
          <p:cNvSpPr>
            <a:spLocks/>
          </p:cNvSpPr>
          <p:nvPr/>
        </p:nvSpPr>
        <p:spPr bwMode="auto">
          <a:xfrm>
            <a:off x="0" y="5970494"/>
            <a:ext cx="12192000" cy="7933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25389" tIns="25389" rIns="25389" bIns="25389" anchor="ctr"/>
          <a:lstStyle/>
          <a:p>
            <a:pPr algn="ctr">
              <a:defRPr/>
            </a:pPr>
            <a:r>
              <a:rPr lang="en-US" sz="2700" b="1" dirty="0">
                <a:solidFill>
                  <a:srgbClr val="62B576"/>
                </a:solidFill>
                <a:latin typeface="Arial Black" panose="020B0A04020102020204" pitchFamily="34" charset="0"/>
                <a:cs typeface="Raleway"/>
              </a:rPr>
              <a:t>Thank you for your kind attention.</a:t>
            </a:r>
            <a:endParaRPr lang="es-ES" sz="2700" dirty="0">
              <a:solidFill>
                <a:srgbClr val="62B576"/>
              </a:solidFill>
              <a:latin typeface="Arial Black" panose="020B0A04020102020204" pitchFamily="34" charset="0"/>
              <a:cs typeface="Raleway"/>
            </a:endParaRPr>
          </a:p>
        </p:txBody>
      </p:sp>
      <p:pic>
        <p:nvPicPr>
          <p:cNvPr id="7" name="Image 6" descr="LOGO_QUADRI.png">
            <a:extLst>
              <a:ext uri="{FF2B5EF4-FFF2-40B4-BE49-F238E27FC236}">
                <a16:creationId xmlns:a16="http://schemas.microsoft.com/office/drawing/2014/main" id="{4C3A6BDE-6FFF-4DB9-AA60-475F48D115A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462623" y="332619"/>
            <a:ext cx="2394850" cy="103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610928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4C69F9C0-4D17-4DF3-9958-203CAC0DA061}"/>
              </a:ext>
            </a:extLst>
          </p:cNvPr>
          <p:cNvSpPr txBox="1">
            <a:spLocks/>
          </p:cNvSpPr>
          <p:nvPr/>
        </p:nvSpPr>
        <p:spPr>
          <a:xfrm>
            <a:off x="11430419" y="190223"/>
            <a:ext cx="457181" cy="304792"/>
          </a:xfrm>
          <a:prstGeom prst="rect">
            <a:avLst/>
          </a:prstGeom>
        </p:spPr>
        <p:txBody>
          <a:bodyPr vert="horz" lIns="96745" tIns="48373" rIns="96745" bIns="48373" rtlCol="0" anchor="ctr"/>
          <a:lstStyle>
            <a:defPPr>
              <a:defRPr lang="fr-F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1pPr>
            <a:lvl2pPr marL="432008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6401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96025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72803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160041" algn="l" defTabSz="86401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592050" algn="l" defTabSz="86401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024058" algn="l" defTabSz="86401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456066" algn="l" defTabSz="86401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ctr" defTabSz="9141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7055220-BD2A-4EF0-B5A5-2DE88222B36B}" type="slidenum">
              <a:rPr kumimoji="0" lang="en-GB" sz="127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ctr" defTabSz="9141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GB" sz="127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11827E24-17DF-4101-8804-A10AE5ADA4AC}"/>
              </a:ext>
            </a:extLst>
          </p:cNvPr>
          <p:cNvSpPr txBox="1">
            <a:spLocks/>
          </p:cNvSpPr>
          <p:nvPr userDrawn="1"/>
        </p:nvSpPr>
        <p:spPr>
          <a:xfrm>
            <a:off x="11430419" y="190223"/>
            <a:ext cx="457181" cy="304792"/>
          </a:xfrm>
          <a:prstGeom prst="rect">
            <a:avLst/>
          </a:prstGeom>
        </p:spPr>
        <p:txBody>
          <a:bodyPr vert="horz" lIns="96745" tIns="48373" rIns="96745" bIns="48373" rtlCol="0" anchor="ctr"/>
          <a:lstStyle>
            <a:defPPr>
              <a:defRPr lang="fr-F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1pPr>
            <a:lvl2pPr marL="432008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6401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96025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72803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160041" algn="l" defTabSz="86401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592050" algn="l" defTabSz="86401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024058" algn="l" defTabSz="86401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456066" algn="l" defTabSz="86401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ctr" defTabSz="9141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7055220-BD2A-4EF0-B5A5-2DE88222B36B}" type="slidenum">
              <a:rPr kumimoji="0" lang="en-GB" sz="127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ctr" defTabSz="9141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GB" sz="127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35608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4C69F9C0-4D17-4DF3-9958-203CAC0DA061}"/>
              </a:ext>
            </a:extLst>
          </p:cNvPr>
          <p:cNvSpPr txBox="1">
            <a:spLocks/>
          </p:cNvSpPr>
          <p:nvPr userDrawn="1"/>
        </p:nvSpPr>
        <p:spPr>
          <a:xfrm>
            <a:off x="11430419" y="190223"/>
            <a:ext cx="457181" cy="304792"/>
          </a:xfrm>
          <a:prstGeom prst="rect">
            <a:avLst/>
          </a:prstGeom>
        </p:spPr>
        <p:txBody>
          <a:bodyPr vert="horz" lIns="96745" tIns="48373" rIns="96745" bIns="48373" rtlCol="0" anchor="ctr"/>
          <a:lstStyle>
            <a:defPPr>
              <a:defRPr lang="fr-F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1pPr>
            <a:lvl2pPr marL="432008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6401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96025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72803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160041" algn="l" defTabSz="86401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592050" algn="l" defTabSz="86401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024058" algn="l" defTabSz="86401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456066" algn="l" defTabSz="86401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ctr" defTabSz="9141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7055220-BD2A-4EF0-B5A5-2DE88222B36B}" type="slidenum">
              <a:rPr kumimoji="0" lang="en-GB" sz="127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ctr" defTabSz="9141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GB" sz="127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053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IC_Default light_2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ardrop 13"/>
          <p:cNvSpPr/>
          <p:nvPr/>
        </p:nvSpPr>
        <p:spPr>
          <a:xfrm>
            <a:off x="11541412" y="405699"/>
            <a:ext cx="356581" cy="356477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extBox 14"/>
          <p:cNvSpPr txBox="1"/>
          <p:nvPr/>
        </p:nvSpPr>
        <p:spPr>
          <a:xfrm>
            <a:off x="11458351" y="409842"/>
            <a:ext cx="542100" cy="307887"/>
          </a:xfrm>
          <a:prstGeom prst="rect">
            <a:avLst/>
          </a:prstGeom>
          <a:noFill/>
          <a:effectLst>
            <a:outerShdw sx="1000" sy="1000" algn="ctr" rotWithShape="0">
              <a:schemeClr val="bg2"/>
            </a:outerShdw>
          </a:effectLst>
        </p:spPr>
        <p:txBody>
          <a:bodyPr wrap="none" lIns="91422" tIns="45711" rIns="91422" bIns="45711" rtlCol="0">
            <a:spAutoFit/>
          </a:bodyPr>
          <a:lstStyle/>
          <a:p>
            <a:pPr algn="ctr"/>
            <a:fld id="{260E2A6B-A809-4840-BF14-8648BC0BDF87}" type="slidenum">
              <a:rPr lang="id-ID" sz="1401" b="1" smtClean="0">
                <a:solidFill>
                  <a:schemeClr val="bg2"/>
                </a:solidFill>
                <a:latin typeface="Raleway Light"/>
                <a:cs typeface="Raleway Light"/>
              </a:rPr>
              <a:pPr algn="ctr"/>
              <a:t>‹N°›</a:t>
            </a:fld>
            <a:endParaRPr lang="id-ID" sz="1401" dirty="0">
              <a:solidFill>
                <a:schemeClr val="bg2"/>
              </a:solidFill>
              <a:latin typeface="Raleway Light"/>
              <a:cs typeface="Raleway Light"/>
            </a:endParaRP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0D136CA8-CC35-4BAF-BF4E-8B4C24FAF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1" name="Espace réservé du contenu 5">
            <a:extLst>
              <a:ext uri="{FF2B5EF4-FFF2-40B4-BE49-F238E27FC236}">
                <a16:creationId xmlns:a16="http://schemas.microsoft.com/office/drawing/2014/main" id="{7B8BC83F-2B7F-416F-8DB8-51F4BB5D461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420" y="1620980"/>
            <a:ext cx="5130000" cy="483030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6BAC96E-3890-48C9-BD88-8C308357396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23581" y="1620980"/>
            <a:ext cx="5130000" cy="483030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257909974"/>
      </p:ext>
    </p:extLst>
  </p:cSld>
  <p:clrMapOvr>
    <a:masterClrMapping/>
  </p:clrMapOvr>
  <p:transition advClick="0">
    <p:fade/>
  </p:transition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IC_Default dark_2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ardrop 13"/>
          <p:cNvSpPr/>
          <p:nvPr/>
        </p:nvSpPr>
        <p:spPr>
          <a:xfrm>
            <a:off x="11541412" y="405699"/>
            <a:ext cx="356581" cy="356477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extBox 14"/>
          <p:cNvSpPr txBox="1"/>
          <p:nvPr/>
        </p:nvSpPr>
        <p:spPr>
          <a:xfrm>
            <a:off x="11458351" y="409842"/>
            <a:ext cx="542100" cy="307887"/>
          </a:xfrm>
          <a:prstGeom prst="rect">
            <a:avLst/>
          </a:prstGeom>
          <a:noFill/>
          <a:effectLst>
            <a:outerShdw sx="1000" sy="1000" algn="ctr" rotWithShape="0">
              <a:schemeClr val="bg2"/>
            </a:outerShdw>
          </a:effectLst>
        </p:spPr>
        <p:txBody>
          <a:bodyPr wrap="none" lIns="91422" tIns="45711" rIns="91422" bIns="45711" rtlCol="0">
            <a:spAutoFit/>
          </a:bodyPr>
          <a:lstStyle/>
          <a:p>
            <a:pPr algn="ctr"/>
            <a:fld id="{260E2A6B-A809-4840-BF14-8648BC0BDF87}" type="slidenum">
              <a:rPr lang="id-ID" sz="1401" b="1" smtClean="0">
                <a:solidFill>
                  <a:schemeClr val="bg2"/>
                </a:solidFill>
                <a:latin typeface="Raleway Light"/>
                <a:cs typeface="Raleway Light"/>
              </a:rPr>
              <a:pPr algn="ctr"/>
              <a:t>‹N°›</a:t>
            </a:fld>
            <a:endParaRPr lang="id-ID" sz="1401" dirty="0">
              <a:solidFill>
                <a:schemeClr val="bg2"/>
              </a:solidFill>
              <a:latin typeface="Raleway Light"/>
              <a:cs typeface="Raleway Light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392CA55-560F-4F34-9E56-F8A6162E7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6611FEA-C315-447D-89F8-4CFBDE652CC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420" y="1620980"/>
            <a:ext cx="5130000" cy="4830301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u contenu 5">
            <a:extLst>
              <a:ext uri="{FF2B5EF4-FFF2-40B4-BE49-F238E27FC236}">
                <a16:creationId xmlns:a16="http://schemas.microsoft.com/office/drawing/2014/main" id="{099E0D4E-1489-4C05-9989-FF091723725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23581" y="1620980"/>
            <a:ext cx="5130000" cy="4830301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576791630"/>
      </p:ext>
    </p:extLst>
  </p:cSld>
  <p:clrMapOvr>
    <a:masterClrMapping/>
  </p:clrMapOvr>
  <p:transition advClick="0">
    <p:fade/>
  </p:transition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IC_Graphics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ardrop 13"/>
          <p:cNvSpPr/>
          <p:nvPr/>
        </p:nvSpPr>
        <p:spPr>
          <a:xfrm>
            <a:off x="11541412" y="405699"/>
            <a:ext cx="356581" cy="356477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extBox 14"/>
          <p:cNvSpPr txBox="1"/>
          <p:nvPr/>
        </p:nvSpPr>
        <p:spPr>
          <a:xfrm>
            <a:off x="11458351" y="409842"/>
            <a:ext cx="542100" cy="307887"/>
          </a:xfrm>
          <a:prstGeom prst="rect">
            <a:avLst/>
          </a:prstGeom>
          <a:noFill/>
          <a:effectLst>
            <a:outerShdw sx="1000" sy="1000" algn="ctr" rotWithShape="0">
              <a:schemeClr val="bg2"/>
            </a:outerShdw>
          </a:effectLst>
        </p:spPr>
        <p:txBody>
          <a:bodyPr wrap="none" lIns="91422" tIns="45711" rIns="91422" bIns="45711" rtlCol="0">
            <a:spAutoFit/>
          </a:bodyPr>
          <a:lstStyle/>
          <a:p>
            <a:pPr algn="ctr"/>
            <a:fld id="{260E2A6B-A809-4840-BF14-8648BC0BDF87}" type="slidenum">
              <a:rPr lang="id-ID" sz="1401" b="1" smtClean="0">
                <a:solidFill>
                  <a:schemeClr val="bg2"/>
                </a:solidFill>
                <a:latin typeface="Raleway Light"/>
                <a:cs typeface="Raleway Light"/>
              </a:rPr>
              <a:pPr algn="ctr"/>
              <a:t>‹N°›</a:t>
            </a:fld>
            <a:endParaRPr lang="id-ID" sz="1401" dirty="0">
              <a:solidFill>
                <a:schemeClr val="bg2"/>
              </a:solidFill>
              <a:latin typeface="Raleway Light"/>
              <a:cs typeface="Raleway Light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5666463-6671-4230-A7DC-07839DEDC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560237489"/>
      </p:ext>
    </p:extLst>
  </p:cSld>
  <p:clrMapOvr>
    <a:masterClrMapping/>
  </p:clrMapOvr>
  <p:transition advClick="0">
    <p:fade/>
  </p:transition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IC_Graphics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ardrop 13"/>
          <p:cNvSpPr/>
          <p:nvPr/>
        </p:nvSpPr>
        <p:spPr>
          <a:xfrm>
            <a:off x="11541412" y="405699"/>
            <a:ext cx="356581" cy="356477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extBox 14"/>
          <p:cNvSpPr txBox="1"/>
          <p:nvPr/>
        </p:nvSpPr>
        <p:spPr>
          <a:xfrm>
            <a:off x="11458351" y="409842"/>
            <a:ext cx="542100" cy="307887"/>
          </a:xfrm>
          <a:prstGeom prst="rect">
            <a:avLst/>
          </a:prstGeom>
          <a:noFill/>
          <a:effectLst>
            <a:outerShdw sx="1000" sy="1000" algn="ctr" rotWithShape="0">
              <a:schemeClr val="bg2"/>
            </a:outerShdw>
          </a:effectLst>
        </p:spPr>
        <p:txBody>
          <a:bodyPr wrap="none" lIns="91422" tIns="45711" rIns="91422" bIns="45711" rtlCol="0">
            <a:spAutoFit/>
          </a:bodyPr>
          <a:lstStyle/>
          <a:p>
            <a:pPr algn="ctr"/>
            <a:fld id="{260E2A6B-A809-4840-BF14-8648BC0BDF87}" type="slidenum">
              <a:rPr lang="id-ID" sz="1401" b="1" smtClean="0">
                <a:solidFill>
                  <a:schemeClr val="bg2"/>
                </a:solidFill>
                <a:latin typeface="Raleway Light"/>
                <a:cs typeface="Raleway Light"/>
              </a:rPr>
              <a:pPr algn="ctr"/>
              <a:t>‹N°›</a:t>
            </a:fld>
            <a:endParaRPr lang="id-ID" sz="1401" dirty="0">
              <a:solidFill>
                <a:schemeClr val="bg2"/>
              </a:solidFill>
              <a:latin typeface="Raleway Light"/>
              <a:cs typeface="Raleway Light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E1AAB7-840D-442D-B824-58EE45EA9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2939332"/>
      </p:ext>
    </p:extLst>
  </p:cSld>
  <p:clrMapOvr>
    <a:masterClrMapping/>
  </p:clrMapOvr>
  <p:transition advClick="0">
    <p:fade/>
  </p:transition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IC_Title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738BEE-98E3-4E81-8801-E470E5F46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418" y="2148524"/>
            <a:ext cx="10515164" cy="2560953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4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5754209"/>
      </p:ext>
    </p:extLst>
  </p:cSld>
  <p:clrMapOvr>
    <a:masterClrMapping/>
  </p:clrMapOvr>
  <p:transition advClick="0">
    <p:fade/>
  </p:transition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IC_Title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01177F-493D-4106-ACA0-B515EAD0D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418" y="2148524"/>
            <a:ext cx="10515164" cy="2560953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0967698"/>
      </p:ext>
    </p:extLst>
  </p:cSld>
  <p:clrMapOvr>
    <a:masterClrMapping/>
  </p:clrMapOvr>
  <p:transition advClick="0">
    <p:fade/>
  </p:transition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7F64891-1A32-4E16-AC05-917B5EA27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420" y="365127"/>
            <a:ext cx="10515164" cy="7737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380766-3B07-4F85-9A0B-CD08A6CBF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420" y="1371600"/>
            <a:ext cx="10515164" cy="4805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/>
              <a:t>Modifier les styles du </a:t>
            </a:r>
            <a:r>
              <a:rPr lang="en-GB" noProof="0" dirty="0" err="1"/>
              <a:t>texte</a:t>
            </a:r>
            <a:r>
              <a:rPr lang="en-GB" noProof="0" dirty="0"/>
              <a:t> du masque</a:t>
            </a:r>
          </a:p>
          <a:p>
            <a:pPr lvl="1"/>
            <a:r>
              <a:rPr lang="en-GB" noProof="0" dirty="0" err="1"/>
              <a:t>Deuxième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  <a:p>
            <a:pPr lvl="2"/>
            <a:r>
              <a:rPr lang="en-GB" noProof="0" dirty="0" err="1"/>
              <a:t>Troisième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  <a:p>
            <a:pPr lvl="3"/>
            <a:r>
              <a:rPr lang="en-GB" noProof="0" dirty="0" err="1"/>
              <a:t>Quatrième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  <a:p>
            <a:pPr lvl="4"/>
            <a:r>
              <a:rPr lang="en-GB" noProof="0" dirty="0" err="1"/>
              <a:t>Cinquième</a:t>
            </a:r>
            <a:r>
              <a:rPr lang="en-GB" noProof="0" dirty="0"/>
              <a:t> </a:t>
            </a:r>
            <a:r>
              <a:rPr lang="en-GB" noProof="0" dirty="0" err="1"/>
              <a:t>niveau</a:t>
            </a:r>
            <a:endParaRPr lang="en-GB" noProof="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E59F2E-B5EE-4420-862A-4322BA2CBC67}"/>
              </a:ext>
            </a:extLst>
          </p:cNvPr>
          <p:cNvSpPr/>
          <p:nvPr/>
        </p:nvSpPr>
        <p:spPr>
          <a:xfrm>
            <a:off x="0" y="6761002"/>
            <a:ext cx="12192000" cy="96998"/>
          </a:xfrm>
          <a:prstGeom prst="rect">
            <a:avLst/>
          </a:prstGeom>
          <a:gradFill flip="none" rotWithShape="1">
            <a:gsLst>
              <a:gs pos="32000">
                <a:schemeClr val="accent2"/>
              </a:gs>
              <a:gs pos="100000">
                <a:schemeClr val="accent1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26" tIns="60963" rIns="121926" bIns="60963"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92618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684" r:id="rId14"/>
  </p:sldLayoutIdLst>
  <p:transition advClick="0">
    <p:fade/>
  </p:transition>
  <p:hf hdr="0" ftr="0" dt="0"/>
  <p:txStyles>
    <p:titleStyle>
      <a:lvl1pPr algn="l" defTabSz="914232" rtl="0" eaLnBrk="1" latinLnBrk="0" hangingPunct="1">
        <a:lnSpc>
          <a:spcPct val="90000"/>
        </a:lnSpc>
        <a:spcBef>
          <a:spcPct val="0"/>
        </a:spcBef>
        <a:buNone/>
        <a:defRPr lang="en-US" sz="3000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0" indent="0" algn="l" defTabSz="914232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 typeface="Arial" panose="020B0604020202020204" pitchFamily="34" charset="0"/>
        <a:buNone/>
        <a:defRPr lang="en-US" sz="2400" kern="1200" dirty="0" smtClean="0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675" indent="-228558" algn="l" defTabSz="914232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lang="en-US" sz="2000" kern="1200" dirty="0" smtClean="0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790" indent="-228558" algn="l" defTabSz="914232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Font typeface="Arial" pitchFamily="34" charset="0"/>
        <a:buChar char="-"/>
        <a:defRPr lang="en-US" sz="1800" kern="1200" dirty="0" smtClean="0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599907" indent="-228558" algn="l" defTabSz="914232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Font typeface="Wingdings" pitchFamily="2" charset="2"/>
        <a:buChar char="§"/>
        <a:defRPr lang="en-US" sz="1601" kern="1200" dirty="0" smtClean="0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023" indent="-228558" algn="l" defTabSz="914232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Font typeface="Arial" pitchFamily="34" charset="0"/>
        <a:buChar char="-"/>
        <a:defRPr lang="en-US" sz="1601" kern="1200" dirty="0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139" indent="-228558" algn="l" defTabSz="9142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55" indent="-228558" algn="l" defTabSz="9142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71" indent="-228558" algn="l" defTabSz="9142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88" indent="-228558" algn="l" defTabSz="9142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7" algn="l" defTabSz="914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2" algn="l" defTabSz="914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49" algn="l" defTabSz="914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64" algn="l" defTabSz="914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81" algn="l" defTabSz="914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97" algn="l" defTabSz="914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13" algn="l" defTabSz="914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29" algn="l" defTabSz="914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7F64891-1A32-4E16-AC05-917B5EA27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420" y="365127"/>
            <a:ext cx="10515164" cy="7737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380766-3B07-4F85-9A0B-CD08A6CBF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420" y="1371600"/>
            <a:ext cx="10515164" cy="4805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E59F2E-B5EE-4420-862A-4322BA2CBC67}"/>
              </a:ext>
            </a:extLst>
          </p:cNvPr>
          <p:cNvSpPr/>
          <p:nvPr/>
        </p:nvSpPr>
        <p:spPr>
          <a:xfrm>
            <a:off x="0" y="6761002"/>
            <a:ext cx="12192000" cy="96998"/>
          </a:xfrm>
          <a:prstGeom prst="rect">
            <a:avLst/>
          </a:prstGeom>
          <a:gradFill flip="none" rotWithShape="1">
            <a:gsLst>
              <a:gs pos="32000">
                <a:schemeClr val="accent2"/>
              </a:gs>
              <a:gs pos="100000">
                <a:schemeClr val="accent1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26" tIns="60963" rIns="121926" bIns="60963"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68784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ransition advClick="0">
    <p:fade/>
  </p:transition>
  <p:hf hdr="0" ftr="0" dt="0"/>
  <p:txStyles>
    <p:titleStyle>
      <a:lvl1pPr algn="l" defTabSz="914232" rtl="0" eaLnBrk="1" latinLnBrk="0" hangingPunct="1">
        <a:lnSpc>
          <a:spcPct val="90000"/>
        </a:lnSpc>
        <a:spcBef>
          <a:spcPct val="0"/>
        </a:spcBef>
        <a:buNone/>
        <a:defRPr lang="en-US" sz="3000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558" indent="-228558" algn="l" defTabSz="91423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675" indent="-228558" algn="l" defTabSz="9142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790" indent="-228558" algn="l" defTabSz="9142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 dirty="0" smtClean="0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599907" indent="-228558" algn="l" defTabSz="9142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601" kern="1200" dirty="0" smtClean="0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023" indent="-228558" algn="l" defTabSz="9142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601" kern="1200" dirty="0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139" indent="-228558" algn="l" defTabSz="9142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55" indent="-228558" algn="l" defTabSz="9142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71" indent="-228558" algn="l" defTabSz="9142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88" indent="-228558" algn="l" defTabSz="9142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7" algn="l" defTabSz="914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2" algn="l" defTabSz="914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49" algn="l" defTabSz="914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64" algn="l" defTabSz="914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81" algn="l" defTabSz="914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97" algn="l" defTabSz="914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13" algn="l" defTabSz="914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29" algn="l" defTabSz="914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7F64891-1A32-4E16-AC05-917B5EA27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421" y="365127"/>
            <a:ext cx="10515163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380766-3B07-4F85-9A0B-CD08A6CBF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421" y="1825625"/>
            <a:ext cx="1051516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BB2E09-8EE0-44D9-BF9A-D7EAFD9C1A8D}"/>
              </a:ext>
            </a:extLst>
          </p:cNvPr>
          <p:cNvSpPr/>
          <p:nvPr/>
        </p:nvSpPr>
        <p:spPr>
          <a:xfrm>
            <a:off x="3" y="6705892"/>
            <a:ext cx="12191999" cy="152108"/>
          </a:xfrm>
          <a:prstGeom prst="rect">
            <a:avLst/>
          </a:prstGeom>
          <a:gradFill flip="none" rotWithShape="1">
            <a:gsLst>
              <a:gs pos="32000">
                <a:schemeClr val="accent2"/>
              </a:gs>
              <a:gs pos="100000">
                <a:schemeClr val="accent1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93550" tIns="96775" rIns="193550" bIns="96775" rtlCol="0" anchor="ctr"/>
          <a:lstStyle/>
          <a:p>
            <a:pPr algn="ctr"/>
            <a:endParaRPr lang="en-US" sz="2858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D605DF-9E38-4B9A-B156-829330AB22E6}"/>
              </a:ext>
            </a:extLst>
          </p:cNvPr>
          <p:cNvSpPr/>
          <p:nvPr userDrawn="1"/>
        </p:nvSpPr>
        <p:spPr>
          <a:xfrm>
            <a:off x="3" y="6705892"/>
            <a:ext cx="12191999" cy="152108"/>
          </a:xfrm>
          <a:prstGeom prst="rect">
            <a:avLst/>
          </a:prstGeom>
          <a:gradFill flip="none" rotWithShape="1">
            <a:gsLst>
              <a:gs pos="32000">
                <a:schemeClr val="accent2"/>
              </a:gs>
              <a:gs pos="100000">
                <a:schemeClr val="accent1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93550" tIns="96775" rIns="193550" bIns="96775" rtlCol="0" anchor="ctr"/>
          <a:lstStyle/>
          <a:p>
            <a:pPr algn="ctr"/>
            <a:endParaRPr lang="en-US" sz="2858" dirty="0"/>
          </a:p>
        </p:txBody>
      </p:sp>
    </p:spTree>
    <p:extLst>
      <p:ext uri="{BB962C8B-B14F-4D97-AF65-F5344CB8AC3E}">
        <p14:creationId xmlns:p14="http://schemas.microsoft.com/office/powerpoint/2010/main" val="980914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</p:sldLayoutIdLst>
  <p:transition advClick="0">
    <p:fade/>
  </p:transition>
  <p:hf hdr="0" ftr="0" dt="0"/>
  <p:txStyles>
    <p:titleStyle>
      <a:lvl1pPr algn="l" defTabSz="913989" rtl="0" eaLnBrk="1" latinLnBrk="0" hangingPunct="1">
        <a:lnSpc>
          <a:spcPct val="90000"/>
        </a:lnSpc>
        <a:spcBef>
          <a:spcPct val="0"/>
        </a:spcBef>
        <a:buNone/>
        <a:defRPr lang="en-US" sz="3000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498" indent="-228498" algn="l" defTabSz="91398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492" indent="-228498" algn="l" defTabSz="91398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487" indent="-228498" algn="l" defTabSz="91398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 dirty="0" smtClean="0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599480" indent="-228498" algn="l" defTabSz="91398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600" kern="1200" dirty="0" smtClean="0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6475" indent="-228498" algn="l" defTabSz="91398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3469" indent="-228498" algn="l" defTabSz="91398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463" indent="-228498" algn="l" defTabSz="91398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457" indent="-228498" algn="l" defTabSz="91398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452" indent="-228498" algn="l" defTabSz="91398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9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95" algn="l" defTabSz="9139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89" algn="l" defTabSz="9139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83" algn="l" defTabSz="9139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77" algn="l" defTabSz="9139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72" algn="l" defTabSz="9139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67" algn="l" defTabSz="9139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60" algn="l" defTabSz="9139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955" algn="l" defTabSz="9139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7C978C60-0197-475C-BBF1-54CF99A133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4650" y="1899939"/>
            <a:ext cx="8802700" cy="1961997"/>
          </a:xfrm>
        </p:spPr>
        <p:txBody>
          <a:bodyPr anchor="ctr">
            <a:normAutofit/>
          </a:bodyPr>
          <a:lstStyle/>
          <a:p>
            <a:pPr algn="l"/>
            <a:r>
              <a:rPr lang="en-GB" sz="4900" cap="none" dirty="0"/>
              <a:t>RAME WEBINAR – PROGRAMME</a:t>
            </a:r>
            <a:endParaRPr lang="en-GB" cap="none" dirty="0"/>
          </a:p>
        </p:txBody>
      </p:sp>
      <p:sp>
        <p:nvSpPr>
          <p:cNvPr id="7" name="Sous-titre 4">
            <a:extLst>
              <a:ext uri="{FF2B5EF4-FFF2-40B4-BE49-F238E27FC236}">
                <a16:creationId xmlns:a16="http://schemas.microsoft.com/office/drawing/2014/main" id="{E59DB87C-ECE7-4021-82DA-9D851F34A0CF}"/>
              </a:ext>
            </a:extLst>
          </p:cNvPr>
          <p:cNvSpPr txBox="1">
            <a:spLocks/>
          </p:cNvSpPr>
          <p:nvPr/>
        </p:nvSpPr>
        <p:spPr>
          <a:xfrm>
            <a:off x="1694650" y="3974471"/>
            <a:ext cx="8802700" cy="1493822"/>
          </a:xfrm>
          <a:prstGeom prst="rect">
            <a:avLst/>
          </a:prstGeom>
        </p:spPr>
        <p:txBody>
          <a:bodyPr vert="horz" lIns="45720" tIns="22860" rIns="45720" bIns="22860" rtlCol="0" anchor="ctr">
            <a:normAutofit fontScale="92500" lnSpcReduction="20000"/>
          </a:bodyPr>
          <a:lstStyle>
            <a:lvl1pPr marL="0" indent="0" algn="ctr" defTabSz="182846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lang="en-US" sz="5400" b="1" kern="1200"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7" indent="0" algn="ctr" defTabSz="182846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0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15" indent="0" algn="ctr" defTabSz="182846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8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22" indent="0" algn="ctr" defTabSz="182846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6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31" indent="0" algn="ctr" defTabSz="182846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6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38" indent="0" algn="ctr" defTabSz="182846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46" indent="0" algn="ctr" defTabSz="182846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53" indent="0" algn="ctr" defTabSz="182846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61" indent="0" algn="ctr" defTabSz="182846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GB" sz="2700" dirty="0">
                <a:solidFill>
                  <a:schemeClr val="bg2"/>
                </a:solidFill>
              </a:rPr>
              <a:t>Corridors: a tool to boost international freight</a:t>
            </a:r>
            <a:br>
              <a:rPr lang="en-GB" sz="2700" b="0" dirty="0">
                <a:solidFill>
                  <a:schemeClr val="bg2"/>
                </a:solidFill>
              </a:rPr>
            </a:br>
            <a:endParaRPr lang="en-GB" sz="2700" b="0" dirty="0">
              <a:solidFill>
                <a:schemeClr val="bg2"/>
              </a:solidFill>
            </a:endParaRPr>
          </a:p>
          <a:p>
            <a:pPr>
              <a:spcBef>
                <a:spcPts val="0"/>
              </a:spcBef>
            </a:pPr>
            <a:r>
              <a:rPr lang="en-GB" sz="2700" b="0" dirty="0">
                <a:solidFill>
                  <a:schemeClr val="bg2"/>
                </a:solidFill>
              </a:rPr>
              <a:t>October 14</a:t>
            </a:r>
            <a:r>
              <a:rPr lang="en-GB" sz="2700" b="0" baseline="30000" dirty="0">
                <a:solidFill>
                  <a:schemeClr val="bg2"/>
                </a:solidFill>
              </a:rPr>
              <a:t>th</a:t>
            </a:r>
            <a:r>
              <a:rPr lang="en-GB" sz="2700" b="0" dirty="0">
                <a:solidFill>
                  <a:schemeClr val="bg2"/>
                </a:solidFill>
              </a:rPr>
              <a:t>, 2020</a:t>
            </a:r>
          </a:p>
          <a:p>
            <a:pPr>
              <a:spcBef>
                <a:spcPts val="0"/>
              </a:spcBef>
            </a:pPr>
            <a:endParaRPr lang="en-GB" sz="2700" b="0" dirty="0">
              <a:solidFill>
                <a:schemeClr val="bg2"/>
              </a:solidFill>
            </a:endParaRPr>
          </a:p>
          <a:p>
            <a:pPr>
              <a:spcBef>
                <a:spcPts val="0"/>
              </a:spcBef>
            </a:pPr>
            <a:r>
              <a:rPr lang="en-GB" sz="2700" b="0" dirty="0">
                <a:solidFill>
                  <a:schemeClr val="bg2"/>
                </a:solidFill>
              </a:rPr>
              <a:t> 9:00 - 12:00</a:t>
            </a:r>
          </a:p>
        </p:txBody>
      </p:sp>
    </p:spTree>
    <p:extLst>
      <p:ext uri="{BB962C8B-B14F-4D97-AF65-F5344CB8AC3E}">
        <p14:creationId xmlns:p14="http://schemas.microsoft.com/office/powerpoint/2010/main" val="1349632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C56C40-52D7-4805-B675-9CEE17929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056" y="647999"/>
            <a:ext cx="10515163" cy="1325563"/>
          </a:xfrm>
        </p:spPr>
        <p:txBody>
          <a:bodyPr/>
          <a:lstStyle/>
          <a:p>
            <a:r>
              <a:rPr lang="en-GB"/>
              <a:t>« Corridors: a tool to boost international freight »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E711096-DAE2-483B-B686-5EA54B4EFD0C}"/>
              </a:ext>
            </a:extLst>
          </p:cNvPr>
          <p:cNvSpPr txBox="1"/>
          <p:nvPr/>
        </p:nvSpPr>
        <p:spPr>
          <a:xfrm>
            <a:off x="766056" y="1310780"/>
            <a:ext cx="106598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Venue: </a:t>
            </a:r>
            <a:r>
              <a:rPr lang="en-GB" sz="2800" dirty="0"/>
              <a:t>MS Teams video conference</a:t>
            </a:r>
          </a:p>
          <a:p>
            <a:endParaRPr lang="en-GB" sz="2800" dirty="0"/>
          </a:p>
          <a:p>
            <a:r>
              <a:rPr lang="en-GB" sz="2800" b="1" dirty="0"/>
              <a:t>Time: </a:t>
            </a:r>
            <a:r>
              <a:rPr lang="en-GB" sz="2800" dirty="0"/>
              <a:t>9.00 – 12.00 (Paris time)</a:t>
            </a:r>
          </a:p>
          <a:p>
            <a:endParaRPr lang="en-GB" sz="2800" dirty="0"/>
          </a:p>
          <a:p>
            <a:r>
              <a:rPr lang="en-GB" sz="2800" b="1" dirty="0"/>
              <a:t>Host: </a:t>
            </a:r>
            <a:r>
              <a:rPr lang="en-GB" sz="2800" dirty="0"/>
              <a:t>RAME and UIC Freight</a:t>
            </a:r>
          </a:p>
          <a:p>
            <a:endParaRPr lang="en-GB" sz="2800" dirty="0"/>
          </a:p>
          <a:p>
            <a:r>
              <a:rPr lang="en-GB" sz="2800" b="1" dirty="0"/>
              <a:t>Target groups: </a:t>
            </a:r>
            <a:r>
              <a:rPr lang="en-GB" sz="2800" dirty="0"/>
              <a:t>RAME Members – UIC Freight Forum Members – APRA Members – UIC partners in corridor development</a:t>
            </a:r>
          </a:p>
          <a:p>
            <a:endParaRPr lang="en-GB" sz="2800" dirty="0"/>
          </a:p>
          <a:p>
            <a:r>
              <a:rPr lang="en-GB" sz="2800" b="1" dirty="0"/>
              <a:t>Language: </a:t>
            </a:r>
            <a:r>
              <a:rPr lang="en-GB" sz="2800" dirty="0"/>
              <a:t>English</a:t>
            </a:r>
          </a:p>
          <a:p>
            <a:endParaRPr lang="en-GB" sz="2800" dirty="0"/>
          </a:p>
          <a:p>
            <a:r>
              <a:rPr lang="en-GB" sz="2800" b="1" dirty="0"/>
              <a:t>Moderation: </a:t>
            </a:r>
            <a:r>
              <a:rPr lang="en-GB" sz="2800" dirty="0"/>
              <a:t>UIC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452816"/>
      </p:ext>
    </p:extLst>
  </p:cSld>
  <p:clrMapOvr>
    <a:masterClrMapping/>
  </p:clrMapOvr>
  <p:transition advClick="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5C6630B-6487-4AB1-89D5-957C6287FEF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588" y="794"/>
            <a:ext cx="0" cy="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40DA2D8-0610-41E2-B00D-E00B552DB641}" type="slidenum">
              <a:rPr kumimoji="0" lang="fr-FR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3FD6054-C98B-4913-B2A8-05CB9D9D474D}"/>
              </a:ext>
            </a:extLst>
          </p:cNvPr>
          <p:cNvSpPr/>
          <p:nvPr/>
        </p:nvSpPr>
        <p:spPr>
          <a:xfrm>
            <a:off x="625642" y="1643189"/>
            <a:ext cx="727928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109" marR="0" lvl="1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rgbClr val="4E5759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rgbClr val="4E5759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rgbClr val="4E5759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4E5759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285750" marR="0" lvl="0" indent="-28575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4E5759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285750" marR="0" lvl="0" indent="-28575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4E5759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81CE549-22F7-4736-A0B4-65337C2DBC51}"/>
              </a:ext>
            </a:extLst>
          </p:cNvPr>
          <p:cNvSpPr txBox="1"/>
          <p:nvPr/>
        </p:nvSpPr>
        <p:spPr>
          <a:xfrm>
            <a:off x="858931" y="223418"/>
            <a:ext cx="10954147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1" algn="l" defTabSz="7159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1200" dirty="0">
                <a:solidFill>
                  <a:srgbClr val="4E5759"/>
                </a:solidFill>
                <a:latin typeface="Lato Light"/>
              </a:rPr>
              <a:t>09:00 - 09:	15	</a:t>
            </a:r>
            <a:r>
              <a:rPr lang="en-GB" sz="1400" b="1" dirty="0">
                <a:solidFill>
                  <a:srgbClr val="4E5759"/>
                </a:solidFill>
                <a:latin typeface="Lato Light"/>
              </a:rPr>
              <a:t>OPENING</a:t>
            </a:r>
            <a:r>
              <a:rPr lang="en-GB" sz="1400" dirty="0">
                <a:solidFill>
                  <a:srgbClr val="4E5759"/>
                </a:solidFill>
                <a:latin typeface="Lato Light"/>
              </a:rPr>
              <a:t>	</a:t>
            </a:r>
            <a:r>
              <a:rPr lang="en-GB" sz="1200" dirty="0">
                <a:solidFill>
                  <a:srgbClr val="4E5759"/>
                </a:solidFill>
                <a:latin typeface="Lato Light"/>
              </a:rPr>
              <a:t>											</a:t>
            </a:r>
          </a:p>
          <a:p>
            <a:pPr marL="1439862" lvl="1" defTabSz="715963">
              <a:defRPr/>
            </a:pPr>
            <a:r>
              <a:rPr lang="en-GB" sz="1200" dirty="0">
                <a:solidFill>
                  <a:srgbClr val="4E5759"/>
                </a:solidFill>
              </a:rPr>
              <a:t>Welcome by RAME</a:t>
            </a:r>
          </a:p>
          <a:p>
            <a:pPr marL="1439862" lvl="1" defTabSz="715963">
              <a:defRPr/>
            </a:pPr>
            <a:r>
              <a:rPr lang="en-GB" sz="1200" dirty="0">
                <a:solidFill>
                  <a:srgbClr val="4E5759"/>
                </a:solidFill>
              </a:rPr>
              <a:t>Welcome by UIC  </a:t>
            </a:r>
          </a:p>
          <a:p>
            <a:pPr marL="1439862" lvl="1" defTabSz="715963"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4E5759"/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  <a:p>
            <a:pPr marL="0" lvl="1" defTabSz="715963">
              <a:defRPr/>
            </a:pPr>
            <a:r>
              <a:rPr lang="en-GB" sz="1200" dirty="0">
                <a:solidFill>
                  <a:srgbClr val="4E5759"/>
                </a:solidFill>
              </a:rPr>
              <a:t>09:15 - 10:45 	</a:t>
            </a:r>
            <a:r>
              <a:rPr lang="en-GB" sz="1400" b="1" dirty="0">
                <a:solidFill>
                  <a:srgbClr val="4E5759"/>
                </a:solidFill>
              </a:rPr>
              <a:t>SUCCESS FACTORS FOR INTERNATIONAL RAIL CORRIDORS  </a:t>
            </a:r>
            <a:r>
              <a:rPr lang="en-GB" sz="1200" b="1" dirty="0">
                <a:solidFill>
                  <a:srgbClr val="4E5759"/>
                </a:solidFill>
              </a:rPr>
              <a:t>		</a:t>
            </a:r>
            <a:r>
              <a:rPr lang="en-GB" sz="1200" dirty="0">
                <a:solidFill>
                  <a:srgbClr val="4E5759"/>
                </a:solidFill>
              </a:rPr>
              <a:t>				</a:t>
            </a:r>
          </a:p>
          <a:p>
            <a:pPr marL="914217" lvl="2" defTabSz="715963">
              <a:defRPr/>
            </a:pPr>
            <a:r>
              <a:rPr lang="en-GB" sz="1200" b="1" dirty="0">
                <a:solidFill>
                  <a:srgbClr val="4E5759"/>
                </a:solidFill>
              </a:rPr>
              <a:t>	</a:t>
            </a:r>
          </a:p>
          <a:p>
            <a:pPr marL="914217" lvl="2" defTabSz="715963">
              <a:defRPr/>
            </a:pPr>
            <a:r>
              <a:rPr lang="en-GB" sz="1200" b="1" dirty="0">
                <a:solidFill>
                  <a:srgbClr val="4E5759"/>
                </a:solidFill>
              </a:rPr>
              <a:t>	Work of RAME and presentation by TCDD and RAI </a:t>
            </a:r>
            <a:endParaRPr lang="en-GB" sz="1200" dirty="0">
              <a:solidFill>
                <a:srgbClr val="4E5759"/>
              </a:solidFill>
            </a:endParaRPr>
          </a:p>
          <a:p>
            <a:pPr marL="914217" lvl="2" defTabSz="715963">
              <a:defRPr/>
            </a:pPr>
            <a:r>
              <a:rPr lang="en-GB" sz="1200" dirty="0">
                <a:solidFill>
                  <a:srgbClr val="4E5759"/>
                </a:solidFill>
              </a:rPr>
              <a:t>			</a:t>
            </a:r>
          </a:p>
          <a:p>
            <a:pPr marL="914217" lvl="2" defTabSz="715963">
              <a:defRPr/>
            </a:pPr>
            <a:r>
              <a:rPr lang="en-GB" sz="1200" dirty="0">
                <a:solidFill>
                  <a:srgbClr val="4E5759"/>
                </a:solidFill>
              </a:rPr>
              <a:t>	</a:t>
            </a:r>
            <a:r>
              <a:rPr lang="en-GB" sz="1200" b="1" dirty="0">
                <a:solidFill>
                  <a:srgbClr val="4E5759"/>
                </a:solidFill>
              </a:rPr>
              <a:t>Implementing corridor management: bringing together all stakeholders </a:t>
            </a:r>
          </a:p>
          <a:p>
            <a:pPr marL="914217" lvl="2" defTabSz="715963">
              <a:defRPr/>
            </a:pPr>
            <a:endParaRPr lang="en-GB" sz="1200" dirty="0">
              <a:solidFill>
                <a:srgbClr val="4E5759"/>
              </a:solidFill>
            </a:endParaRPr>
          </a:p>
          <a:p>
            <a:pPr marL="914217" lvl="2" defTabSz="715963">
              <a:defRPr/>
            </a:pPr>
            <a:r>
              <a:rPr lang="en-GB" sz="1200" dirty="0">
                <a:solidFill>
                  <a:srgbClr val="4E5759"/>
                </a:solidFill>
              </a:rPr>
              <a:t>	-  Implementing transit guidelines to support logistics along corridors (Satoko Kagawa, WCO)</a:t>
            </a:r>
          </a:p>
          <a:p>
            <a:pPr marL="914217" lvl="2" defTabSz="715963">
              <a:defRPr/>
            </a:pPr>
            <a:endParaRPr lang="en-GB" sz="1200" dirty="0">
              <a:solidFill>
                <a:srgbClr val="4E5759"/>
              </a:solidFill>
            </a:endParaRPr>
          </a:p>
          <a:p>
            <a:pPr marL="914217" lvl="2" defTabSz="715963">
              <a:defRPr/>
            </a:pPr>
            <a:r>
              <a:rPr lang="en-GB" sz="1200" dirty="0">
                <a:solidFill>
                  <a:srgbClr val="4E5759"/>
                </a:solidFill>
              </a:rPr>
              <a:t>	- UNECE transcontinental initiatives (Roel Janssens, UNECE Transport Division)</a:t>
            </a:r>
          </a:p>
          <a:p>
            <a:pPr marL="914217" lvl="2" defTabSz="715963">
              <a:defRPr/>
            </a:pPr>
            <a:endParaRPr lang="en-GB" sz="1200" dirty="0">
              <a:solidFill>
                <a:srgbClr val="4E5759"/>
              </a:solidFill>
            </a:endParaRPr>
          </a:p>
          <a:p>
            <a:pPr marL="914217" lvl="2" defTabSz="715963">
              <a:defRPr/>
            </a:pPr>
            <a:r>
              <a:rPr lang="en-GB" sz="1200" dirty="0">
                <a:solidFill>
                  <a:srgbClr val="4E5759"/>
                </a:solidFill>
              </a:rPr>
              <a:t>	- “Fostering an international approach to support freight in Europe (Joost Ovedijkink, Senior Advisor UIC, Rafi Papo, RCG )</a:t>
            </a:r>
          </a:p>
          <a:p>
            <a:pPr marL="914217" lvl="2" defTabSz="715963">
              <a:defRPr/>
            </a:pPr>
            <a:r>
              <a:rPr lang="en-GB" sz="1200" dirty="0">
                <a:solidFill>
                  <a:srgbClr val="4E5759"/>
                </a:solidFill>
              </a:rPr>
              <a:t>		</a:t>
            </a:r>
          </a:p>
          <a:p>
            <a:pPr marL="914217" lvl="2" defTabSz="715963">
              <a:defRPr/>
            </a:pPr>
            <a:r>
              <a:rPr lang="en-GB" sz="1200" dirty="0">
                <a:solidFill>
                  <a:srgbClr val="4E5759"/>
                </a:solidFill>
              </a:rPr>
              <a:t>	MAIN CONCLUSIONS AND NEXT STEPS FOR A STRONGER MULTI REGIONAL COOPERATION</a:t>
            </a:r>
          </a:p>
          <a:p>
            <a:pPr marL="914217" lvl="2" defTabSz="715963">
              <a:defRPr/>
            </a:pPr>
            <a:endParaRPr lang="en-GB" sz="1200" dirty="0">
              <a:solidFill>
                <a:srgbClr val="4E5759"/>
              </a:solidFill>
            </a:endParaRPr>
          </a:p>
          <a:p>
            <a:pPr marL="0" lvl="1" defTabSz="717550">
              <a:defRPr/>
            </a:pPr>
            <a:r>
              <a:rPr lang="en-GB" sz="1200" dirty="0">
                <a:solidFill>
                  <a:srgbClr val="4E5759"/>
                </a:solidFill>
              </a:rPr>
              <a:t>	</a:t>
            </a:r>
            <a:r>
              <a:rPr lang="en-GB" sz="1200" b="1" dirty="0">
                <a:solidFill>
                  <a:srgbClr val="4E5759"/>
                </a:solidFill>
              </a:rPr>
              <a:t>BREAK</a:t>
            </a:r>
          </a:p>
          <a:p>
            <a:pPr marL="0" lvl="1" defTabSz="717550">
              <a:defRPr/>
            </a:pPr>
            <a:r>
              <a:rPr lang="en-GB" sz="1200" b="1" dirty="0">
                <a:solidFill>
                  <a:srgbClr val="4E5759"/>
                </a:solidFill>
              </a:rPr>
              <a:t>	</a:t>
            </a:r>
            <a:r>
              <a:rPr lang="en-GB" sz="1200" dirty="0">
                <a:solidFill>
                  <a:srgbClr val="4E5759"/>
                </a:solidFill>
              </a:rPr>
              <a:t>						</a:t>
            </a:r>
          </a:p>
          <a:p>
            <a:pPr marL="0" lvl="1" defTabSz="715963">
              <a:defRPr/>
            </a:pPr>
            <a:r>
              <a:rPr lang="en-GB" sz="1200" dirty="0">
                <a:solidFill>
                  <a:srgbClr val="4E5759"/>
                </a:solidFill>
              </a:rPr>
              <a:t>11:00 – 12:00</a:t>
            </a:r>
            <a:r>
              <a:rPr lang="en-GB" sz="1200" b="1" dirty="0">
                <a:solidFill>
                  <a:srgbClr val="4E5759"/>
                </a:solidFill>
              </a:rPr>
              <a:t>	</a:t>
            </a:r>
            <a:r>
              <a:rPr lang="en-GB" sz="1400" b="1" dirty="0">
                <a:solidFill>
                  <a:srgbClr val="4E5759"/>
                </a:solidFill>
              </a:rPr>
              <a:t>IMPROVEMENT OF BORDER CROSSINGS AND REDUCING STOPS AT BORDERS </a:t>
            </a:r>
          </a:p>
          <a:p>
            <a:pPr marL="0" lvl="1" defTabSz="715963">
              <a:defRPr/>
            </a:pPr>
            <a:endParaRPr lang="en-GB" sz="1200" dirty="0">
              <a:solidFill>
                <a:srgbClr val="4E5759"/>
              </a:solidFill>
            </a:endParaRPr>
          </a:p>
          <a:p>
            <a:pPr marL="0" lvl="1" defTabSz="715963">
              <a:defRPr/>
            </a:pPr>
            <a:r>
              <a:rPr lang="en-GB" sz="1200" dirty="0">
                <a:solidFill>
                  <a:srgbClr val="4E5759"/>
                </a:solidFill>
              </a:rPr>
              <a:t>		-  Operational measures: use case on braking harmonisation (Sven Seligmann, DB Cargo)</a:t>
            </a:r>
          </a:p>
          <a:p>
            <a:pPr marL="0" lvl="1" defTabSz="715963">
              <a:defRPr/>
            </a:pPr>
            <a:r>
              <a:rPr lang="en-GB" sz="1200" dirty="0">
                <a:solidFill>
                  <a:srgbClr val="4E5759"/>
                </a:solidFill>
              </a:rPr>
              <a:t>		</a:t>
            </a:r>
          </a:p>
          <a:p>
            <a:pPr marL="0" lvl="1" defTabSz="715963">
              <a:defRPr/>
            </a:pPr>
            <a:r>
              <a:rPr lang="en-GB" sz="1200" dirty="0">
                <a:solidFill>
                  <a:srgbClr val="4E5759"/>
                </a:solidFill>
              </a:rPr>
              <a:t>		- Digitalisation tool to support border crossing and smooth operation (Ekaterina Kozyreva, IEC Intl)</a:t>
            </a:r>
          </a:p>
          <a:p>
            <a:pPr marL="0" lvl="1" defTabSz="715963">
              <a:defRPr/>
            </a:pPr>
            <a:endParaRPr lang="en-GB" sz="1200" dirty="0">
              <a:solidFill>
                <a:srgbClr val="4E5759"/>
              </a:solidFill>
            </a:endParaRPr>
          </a:p>
          <a:p>
            <a:pPr marL="0" lvl="1" defTabSz="715963">
              <a:defRPr/>
            </a:pPr>
            <a:r>
              <a:rPr lang="en-GB" sz="1200" dirty="0">
                <a:solidFill>
                  <a:srgbClr val="4E5759"/>
                </a:solidFill>
              </a:rPr>
              <a:t>		</a:t>
            </a:r>
            <a:r>
              <a:rPr lang="en-GB" sz="1400" b="1" dirty="0">
                <a:solidFill>
                  <a:srgbClr val="4E5759"/>
                </a:solidFill>
              </a:rPr>
              <a:t>REGIONAL DEVELOPMENTS </a:t>
            </a:r>
            <a:endParaRPr lang="en-GB" sz="1200" b="1" dirty="0">
              <a:solidFill>
                <a:srgbClr val="4E5759"/>
              </a:solidFill>
            </a:endParaRPr>
          </a:p>
          <a:p>
            <a:pPr marL="914217" lvl="2" defTabSz="715963">
              <a:defRPr/>
            </a:pPr>
            <a:endParaRPr lang="en-GB" sz="1200" b="1" dirty="0">
              <a:solidFill>
                <a:srgbClr val="4E5759"/>
              </a:solidFill>
            </a:endParaRPr>
          </a:p>
          <a:p>
            <a:pPr marL="914217" lvl="2" defTabSz="715963">
              <a:defRPr/>
            </a:pPr>
            <a:r>
              <a:rPr lang="en-GB" sz="1200" b="1" dirty="0">
                <a:solidFill>
                  <a:srgbClr val="4E5759"/>
                </a:solidFill>
              </a:rPr>
              <a:t>	</a:t>
            </a:r>
            <a:r>
              <a:rPr lang="fr-FR" sz="1200" dirty="0"/>
              <a:t>Mr. Hasanein , Director General of Syrian Hejaz Railway</a:t>
            </a:r>
          </a:p>
          <a:p>
            <a:pPr marL="914217" lvl="2" defTabSz="715963">
              <a:defRPr/>
            </a:pPr>
            <a:r>
              <a:rPr lang="fr-FR" sz="1200" dirty="0"/>
              <a:t>	Mr. Talib Javad Kadhim, Director General of Iraqi Railways</a:t>
            </a:r>
            <a:endParaRPr lang="en-GB" sz="1200" dirty="0">
              <a:solidFill>
                <a:srgbClr val="4E5759"/>
              </a:solidFill>
            </a:endParaRPr>
          </a:p>
          <a:p>
            <a:pPr marL="0" lvl="1" defTabSz="715963">
              <a:defRPr/>
            </a:pPr>
            <a:r>
              <a:rPr lang="en-GB" sz="1200" dirty="0">
                <a:solidFill>
                  <a:srgbClr val="4E5759"/>
                </a:solidFill>
              </a:rPr>
              <a:t>	</a:t>
            </a:r>
            <a:r>
              <a:rPr lang="en-GB" sz="1200">
                <a:solidFill>
                  <a:srgbClr val="4E5759"/>
                </a:solidFill>
              </a:rPr>
              <a:t>	</a:t>
            </a:r>
            <a:endParaRPr lang="en-GB" sz="1200" dirty="0">
              <a:solidFill>
                <a:srgbClr val="4E5759"/>
              </a:solidFill>
            </a:endParaRPr>
          </a:p>
          <a:p>
            <a:pPr marL="0" lvl="1" defTabSz="715963">
              <a:defRPr/>
            </a:pPr>
            <a:r>
              <a:rPr lang="en-GB" sz="1200" dirty="0">
                <a:solidFill>
                  <a:srgbClr val="4E5759"/>
                </a:solidFill>
              </a:rPr>
              <a:t>		</a:t>
            </a:r>
            <a:r>
              <a:rPr lang="en-GB" sz="1400" b="1" dirty="0">
                <a:solidFill>
                  <a:srgbClr val="4E5759"/>
                </a:solidFill>
              </a:rPr>
              <a:t>CLOSING</a:t>
            </a:r>
            <a:endParaRPr lang="en-GB" sz="1200" dirty="0">
              <a:solidFill>
                <a:srgbClr val="4E57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430680"/>
      </p:ext>
    </p:extLst>
  </p:cSld>
  <p:clrMapOvr>
    <a:masterClrMapping/>
  </p:clrMapOvr>
  <p:transition advClick="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5137446"/>
      </p:ext>
    </p:extLst>
  </p:cSld>
  <p:clrMapOvr>
    <a:masterClrMapping/>
  </p:clrMapOvr>
  <p:transition advClick="0">
    <p:fade/>
  </p:transition>
</p:sld>
</file>

<file path=ppt/theme/theme1.xml><?xml version="1.0" encoding="utf-8"?>
<a:theme xmlns:a="http://schemas.openxmlformats.org/drawingml/2006/main" name="UIC_Powerpoint_presentation_2019_16-9">
  <a:themeElements>
    <a:clrScheme name="UIC light">
      <a:dk1>
        <a:srgbClr val="4E5759"/>
      </a:dk1>
      <a:lt1>
        <a:srgbClr val="8EB6C9"/>
      </a:lt1>
      <a:dk2>
        <a:srgbClr val="4E5759"/>
      </a:dk2>
      <a:lt2>
        <a:srgbClr val="FFFFFF"/>
      </a:lt2>
      <a:accent1>
        <a:srgbClr val="0090D4"/>
      </a:accent1>
      <a:accent2>
        <a:srgbClr val="62B576"/>
      </a:accent2>
      <a:accent3>
        <a:srgbClr val="8EB6C9"/>
      </a:accent3>
      <a:accent4>
        <a:srgbClr val="B34E1E"/>
      </a:accent4>
      <a:accent5>
        <a:srgbClr val="485054"/>
      </a:accent5>
      <a:accent6>
        <a:srgbClr val="A0B2BA"/>
      </a:accent6>
      <a:hlink>
        <a:srgbClr val="00B0F0"/>
      </a:hlink>
      <a:folHlink>
        <a:srgbClr val="00B0F0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2" id="{3CC90CAB-0E78-4CD2-8DB0-39AACADB949B}" vid="{F19B47D8-DEAB-4AA1-920F-F86453CC6EE9}"/>
    </a:ext>
  </a:extLst>
</a:theme>
</file>

<file path=ppt/theme/theme2.xml><?xml version="1.0" encoding="utf-8"?>
<a:theme xmlns:a="http://schemas.openxmlformats.org/drawingml/2006/main" name="UIC_Powerpoint_presentation_2019_V2">
  <a:themeElements>
    <a:clrScheme name="UIC light">
      <a:dk1>
        <a:srgbClr val="4E5759"/>
      </a:dk1>
      <a:lt1>
        <a:srgbClr val="8EB6C9"/>
      </a:lt1>
      <a:dk2>
        <a:srgbClr val="4E5759"/>
      </a:dk2>
      <a:lt2>
        <a:srgbClr val="FFFFFF"/>
      </a:lt2>
      <a:accent1>
        <a:srgbClr val="0090D4"/>
      </a:accent1>
      <a:accent2>
        <a:srgbClr val="62B576"/>
      </a:accent2>
      <a:accent3>
        <a:srgbClr val="8EB6C9"/>
      </a:accent3>
      <a:accent4>
        <a:srgbClr val="B34E1E"/>
      </a:accent4>
      <a:accent5>
        <a:srgbClr val="485054"/>
      </a:accent5>
      <a:accent6>
        <a:srgbClr val="A0B2BA"/>
      </a:accent6>
      <a:hlink>
        <a:srgbClr val="00B0F0"/>
      </a:hlink>
      <a:folHlink>
        <a:srgbClr val="00B0F0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D99452E7-8A3C-4026-BA5D-C5177E64339C}" vid="{A4132B87-418D-4886-82B8-33D650ECCBF6}"/>
    </a:ext>
  </a:extLst>
</a:theme>
</file>

<file path=ppt/theme/theme3.xml><?xml version="1.0" encoding="utf-8"?>
<a:theme xmlns:a="http://schemas.openxmlformats.org/drawingml/2006/main" name="1_Thème CF2">
  <a:themeElements>
    <a:clrScheme name="UIC light">
      <a:dk1>
        <a:srgbClr val="4E5759"/>
      </a:dk1>
      <a:lt1>
        <a:srgbClr val="8EB6C9"/>
      </a:lt1>
      <a:dk2>
        <a:srgbClr val="4E5759"/>
      </a:dk2>
      <a:lt2>
        <a:srgbClr val="FFFFFF"/>
      </a:lt2>
      <a:accent1>
        <a:srgbClr val="0090D4"/>
      </a:accent1>
      <a:accent2>
        <a:srgbClr val="62B576"/>
      </a:accent2>
      <a:accent3>
        <a:srgbClr val="8EB6C9"/>
      </a:accent3>
      <a:accent4>
        <a:srgbClr val="B34E1E"/>
      </a:accent4>
      <a:accent5>
        <a:srgbClr val="485054"/>
      </a:accent5>
      <a:accent6>
        <a:srgbClr val="A0B2BA"/>
      </a:accent6>
      <a:hlink>
        <a:srgbClr val="00B0F0"/>
      </a:hlink>
      <a:folHlink>
        <a:srgbClr val="00B0F0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 CF2" id="{6768515F-558D-45FD-906A-F4F5AC0CF085}" vid="{1DA52822-6E45-478C-ADB1-6D7E71BBFFA7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F4109F4B6D27429BCEF05A1DD658DC" ma:contentTypeVersion="9" ma:contentTypeDescription="Crée un document." ma:contentTypeScope="" ma:versionID="e4ac37b95d431bfb6d2986ec6cf27621">
  <xsd:schema xmlns:xsd="http://www.w3.org/2001/XMLSchema" xmlns:xs="http://www.w3.org/2001/XMLSchema" xmlns:p="http://schemas.microsoft.com/office/2006/metadata/properties" xmlns:ns3="0babf898-ea71-4ea5-b5c4-9be8d86c541c" targetNamespace="http://schemas.microsoft.com/office/2006/metadata/properties" ma:root="true" ma:fieldsID="db387fa0c46a0a4962ebd534cec00e7b" ns3:_="">
    <xsd:import namespace="0babf898-ea71-4ea5-b5c4-9be8d86c541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abf898-ea71-4ea5-b5c4-9be8d86c54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DCAE64-F4E5-4FE4-BEFD-A1D47A20E8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FF9509E-6218-4673-83F6-3F01B42815D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5777AD6-F545-431B-9234-23784D0A2B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abf898-ea71-4ea5-b5c4-9be8d86c54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UIC_Powerpoint_presentation_2020_16-9</Template>
  <TotalTime>961</TotalTime>
  <Words>305</Words>
  <Application>Microsoft Office PowerPoint</Application>
  <PresentationFormat>Grand écran</PresentationFormat>
  <Paragraphs>55</Paragraphs>
  <Slides>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4</vt:i4>
      </vt:variant>
    </vt:vector>
  </HeadingPairs>
  <TitlesOfParts>
    <vt:vector size="17" baseType="lpstr">
      <vt:lpstr>Arial</vt:lpstr>
      <vt:lpstr>Arial Black</vt:lpstr>
      <vt:lpstr>Arial Narrow</vt:lpstr>
      <vt:lpstr>Calibri</vt:lpstr>
      <vt:lpstr>Gotham</vt:lpstr>
      <vt:lpstr>Lato Light</vt:lpstr>
      <vt:lpstr>Raleway Light</vt:lpstr>
      <vt:lpstr>Raleway Regular</vt:lpstr>
      <vt:lpstr>Wingdings</vt:lpstr>
      <vt:lpstr>Wingdings 3</vt:lpstr>
      <vt:lpstr>UIC_Powerpoint_presentation_2019_16-9</vt:lpstr>
      <vt:lpstr>UIC_Powerpoint_presentation_2019_V2</vt:lpstr>
      <vt:lpstr>1_Thème CF2</vt:lpstr>
      <vt:lpstr>RAME WEBINAR – PROGRAMME</vt:lpstr>
      <vt:lpstr>« Corridors: a tool to boost international freight »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Максим Фадеев</dc:creator>
  <cp:lastModifiedBy>DE FREITAS Paulo</cp:lastModifiedBy>
  <cp:revision>413</cp:revision>
  <cp:lastPrinted>2018-11-21T08:27:52Z</cp:lastPrinted>
  <dcterms:created xsi:type="dcterms:W3CDTF">2018-08-30T07:57:46Z</dcterms:created>
  <dcterms:modified xsi:type="dcterms:W3CDTF">2020-10-07T12:21:40Z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0x01010065F4109F4B6D27429BCEF05A1DD658DC</vt:lpwstr>
  </property>
</Properties>
</file>